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7" autoAdjust="0"/>
    <p:restoredTop sz="94682"/>
  </p:normalViewPr>
  <p:slideViewPr>
    <p:cSldViewPr snapToGrid="0">
      <p:cViewPr>
        <p:scale>
          <a:sx n="50" d="100"/>
          <a:sy n="50" d="100"/>
        </p:scale>
        <p:origin x="1788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0E3B9-B62C-430C-BDF0-D3E29CA312A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78A3B-2B61-4EBC-B034-A1523E894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1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78A3B-2B61-4EBC-B034-A1523E894AF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78A3B-2B61-4EBC-B034-A1523E894AF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9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75E88-B71F-99E4-7FDC-22E7F1FE2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E5FDAF-23C0-CD56-37DF-8B7F636F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43080-9043-02A2-FD77-58879259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60B97-BC83-8674-D9D6-1E3820F1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D805F-EBAA-62F7-7A00-6CE49DA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1013-C357-887A-4534-8A8458B2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D0B361-91CF-6DD7-B647-D847977D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95431-97F9-14EE-BD66-ECE99053C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FE332-CE3D-0971-0D42-78D7587E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4D593-00B0-CDB0-5513-18AFAFCE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5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0A7C73-6CB6-AB18-8762-2730B931F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9FCCA-A700-B37D-1AF0-2CB33FA3E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81F28-A19A-5650-14B1-1962DB39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5AFA2-B669-6305-048A-84434474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8CFE9-FF07-ED6F-A9F6-C75796E4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4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EC86-6E84-573D-4615-6C74BA07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4094A-3350-9DBC-D0FC-167AE9D8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27916-724E-96B0-5BE4-A82623C2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41317-DC95-062A-61EA-90AC1B47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C2686-B116-42F5-BCA2-680E3033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8349-2F59-B215-15B8-97850051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DD4B60-AB0D-FB78-ED0D-F2DBA11D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12B50-D993-51F4-C200-931A1927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782E2-24E9-E04F-A76F-037147D3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D93995-3402-60C0-BF46-69C2B41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4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A3A7-EF67-96D8-4C7A-2DCDA774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2F1F0-0246-8B89-7E5F-927CD9FEB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F232EA-99F5-D942-C61A-319BBFCD7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FEC9E5-A58A-B758-3BB6-53B9B56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B180E1-F960-ED5A-9373-5978E35C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FB60E-28B4-2416-0918-A3F31281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8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29296-E998-BA7B-59BB-6ACC5A1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837EF-A6C0-FEAA-E919-266B90F1B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5A200A-386E-D184-2E02-F0ABF946D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B5EBE5-4555-BA51-0E3D-2C6CFE901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241554-5802-0B95-5AFB-4CF0CC191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6B0DC9-27BD-BC3D-B2EB-0E2BDC9B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6FF38A-F799-E10D-03C4-6C3C5F0A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EFBADC-5799-8479-3D44-435346A5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3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77AC-C29D-BD81-5ABF-BB036369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A42F7D-25A6-0204-BE23-5C52BF03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F52F7A-030B-72A2-1B55-3D585FBF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B563A5-433D-A7EF-2830-36292FDD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0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6DE47B-60B9-8CE2-E335-06219B94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323E61-9410-D4D4-C820-606B0A6A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CF1E4-EBDE-089D-99AB-720A55A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8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E3FDE-F060-F937-969A-2AA1CF7B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EAAC8-2825-C1C1-AA9A-0722E4D8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8DBD18-E895-E6BE-9AAE-E96C39D5D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2CD31-E3B6-A5A7-0232-44B8B189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621B6-F7EF-69C5-0FF7-97F95250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945E49-AE7D-6354-95DE-13A7783E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9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0CD90-5FB8-72EA-68EC-51EFD2D2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E2F7B0-39EB-0009-7598-A7B36E99B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E7C704-4552-C314-C91D-82C7E60C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DFA2A5-E90B-0B45-A962-7176D482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7AA7E4-7ED5-31F9-0A6D-4B8CED9B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5627C-7A32-4F42-DB6D-B3FFEF48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0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4EDA2B-6EAC-BC4E-429E-ED8E994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AEE4E-95BB-9BEE-822F-1E3DCC434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741E4-AE36-3386-3C05-8A40A94FE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7EDC6-7912-4AB9-B121-D8CBA35C9224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1C0DF-65FF-637E-B189-1C13BA3D4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A3B5E-1B00-06F2-C0D4-2D603FF02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0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wmf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wmf"/><Relationship Id="rId5" Type="http://schemas.openxmlformats.org/officeDocument/2006/relationships/image" Target="../media/image85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18.w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26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CB8333C-B5C0-14DF-28BB-AE0FF49BFB57}"/>
              </a:ext>
            </a:extLst>
          </p:cNvPr>
          <p:cNvGrpSpPr/>
          <p:nvPr/>
        </p:nvGrpSpPr>
        <p:grpSpPr>
          <a:xfrm>
            <a:off x="227678" y="933450"/>
            <a:ext cx="11736643" cy="4154252"/>
            <a:chOff x="227678" y="933450"/>
            <a:chExt cx="11736643" cy="41542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EA2FF5-986F-B536-D675-7A53AC722D4D}"/>
                </a:ext>
              </a:extLst>
            </p:cNvPr>
            <p:cNvGrpSpPr/>
            <p:nvPr/>
          </p:nvGrpSpPr>
          <p:grpSpPr>
            <a:xfrm>
              <a:off x="227678" y="933450"/>
              <a:ext cx="11736643" cy="3390901"/>
              <a:chOff x="152400" y="1733550"/>
              <a:chExt cx="11736643" cy="3390901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A4B8FE8A-202B-554D-93E8-0B7E8CEDD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400" y="1733550"/>
                <a:ext cx="4343400" cy="33909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B80542F-AFF6-BB8B-8CFE-18883B02A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5800" y="1894473"/>
                <a:ext cx="7393243" cy="3229978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57A7900-538F-0736-4AAC-67F8C3D2FD9D}"/>
                </a:ext>
              </a:extLst>
            </p:cNvPr>
            <p:cNvSpPr txBox="1"/>
            <p:nvPr/>
          </p:nvSpPr>
          <p:spPr>
            <a:xfrm>
              <a:off x="1272706" y="4579870"/>
              <a:ext cx="2253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SimCLR</a:t>
              </a:r>
              <a:r>
                <a:rPr kumimoji="1" lang="zh-CN" altLang="en-US" dirty="0"/>
                <a:t> 框架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1E84D9-81BE-8D50-1AB8-6B5D00206822}"/>
                </a:ext>
              </a:extLst>
            </p:cNvPr>
            <p:cNvSpPr txBox="1"/>
            <p:nvPr/>
          </p:nvSpPr>
          <p:spPr>
            <a:xfrm>
              <a:off x="7233555" y="4441371"/>
              <a:ext cx="27268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图片增广形成不同视角的正样本进行对比学习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74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6E746E80-B0E6-69ED-E255-8C626BA4B691}"/>
              </a:ext>
            </a:extLst>
          </p:cNvPr>
          <p:cNvGrpSpPr/>
          <p:nvPr/>
        </p:nvGrpSpPr>
        <p:grpSpPr>
          <a:xfrm>
            <a:off x="-1399705" y="1201276"/>
            <a:ext cx="13987846" cy="4235013"/>
            <a:chOff x="-1399705" y="1201276"/>
            <a:chExt cx="13987846" cy="42350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94201A9-85D9-CA54-995D-CD9EFC36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425" y="1422797"/>
              <a:ext cx="3347623" cy="3340100"/>
            </a:xfrm>
            <a:prstGeom prst="rect">
              <a:avLst/>
            </a:prstGeom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2800FF5-1A35-1D15-9566-47AD03CDE722}"/>
                </a:ext>
              </a:extLst>
            </p:cNvPr>
            <p:cNvSpPr/>
            <p:nvPr/>
          </p:nvSpPr>
          <p:spPr>
            <a:xfrm>
              <a:off x="-1346494" y="2417657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D28C527-4C9A-2FE8-2926-460D5B84A71A}"/>
                </a:ext>
              </a:extLst>
            </p:cNvPr>
            <p:cNvSpPr/>
            <p:nvPr/>
          </p:nvSpPr>
          <p:spPr>
            <a:xfrm>
              <a:off x="-1346494" y="2755252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A338FF-2AC1-D8CE-C848-015F603DF23B}"/>
                </a:ext>
              </a:extLst>
            </p:cNvPr>
            <p:cNvSpPr/>
            <p:nvPr/>
          </p:nvSpPr>
          <p:spPr>
            <a:xfrm>
              <a:off x="-1346494" y="3092847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6215A8C-7714-B30B-BE66-A86A7EDF72F8}"/>
                </a:ext>
              </a:extLst>
            </p:cNvPr>
            <p:cNvSpPr/>
            <p:nvPr/>
          </p:nvSpPr>
          <p:spPr>
            <a:xfrm>
              <a:off x="-1346494" y="3430442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A5EF4713-9886-5894-E2F9-D6E692623EBE}"/>
                </a:ext>
              </a:extLst>
            </p:cNvPr>
            <p:cNvSpPr/>
            <p:nvPr/>
          </p:nvSpPr>
          <p:spPr>
            <a:xfrm>
              <a:off x="-1399705" y="2317585"/>
              <a:ext cx="381964" cy="14837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1CF889-4F0F-49A6-C70C-557334BE13E3}"/>
                </a:ext>
              </a:extLst>
            </p:cNvPr>
            <p:cNvSpPr/>
            <p:nvPr/>
          </p:nvSpPr>
          <p:spPr>
            <a:xfrm>
              <a:off x="-292394" y="2417657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9FAA2A-BD9D-B535-FBE9-553F8BE3C379}"/>
                </a:ext>
              </a:extLst>
            </p:cNvPr>
            <p:cNvSpPr/>
            <p:nvPr/>
          </p:nvSpPr>
          <p:spPr>
            <a:xfrm>
              <a:off x="-292394" y="2755252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CBFC74B-E9A6-C05E-FCDA-8C744138EDCF}"/>
                </a:ext>
              </a:extLst>
            </p:cNvPr>
            <p:cNvSpPr/>
            <p:nvPr/>
          </p:nvSpPr>
          <p:spPr>
            <a:xfrm>
              <a:off x="-292394" y="3092847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966D4D-280D-2943-3D2D-9ED5D3953039}"/>
                </a:ext>
              </a:extLst>
            </p:cNvPr>
            <p:cNvSpPr/>
            <p:nvPr/>
          </p:nvSpPr>
          <p:spPr>
            <a:xfrm>
              <a:off x="-292394" y="3430442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D3BABB5B-2E1A-58BB-6802-39C4EE3F6D27}"/>
                </a:ext>
              </a:extLst>
            </p:cNvPr>
            <p:cNvSpPr/>
            <p:nvPr/>
          </p:nvSpPr>
          <p:spPr>
            <a:xfrm>
              <a:off x="-345605" y="2317585"/>
              <a:ext cx="381964" cy="148373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306B4C-8633-9178-A884-22F5502614BE}"/>
                </a:ext>
              </a:extLst>
            </p:cNvPr>
            <p:cNvSpPr/>
            <p:nvPr/>
          </p:nvSpPr>
          <p:spPr>
            <a:xfrm>
              <a:off x="758330" y="2417657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FF801C2-354A-E898-3A56-CB741F08C0F2}"/>
                </a:ext>
              </a:extLst>
            </p:cNvPr>
            <p:cNvSpPr/>
            <p:nvPr/>
          </p:nvSpPr>
          <p:spPr>
            <a:xfrm>
              <a:off x="758330" y="2755252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556AA1-9BFF-2F3E-4D63-F6B6F2B4D337}"/>
                </a:ext>
              </a:extLst>
            </p:cNvPr>
            <p:cNvSpPr/>
            <p:nvPr/>
          </p:nvSpPr>
          <p:spPr>
            <a:xfrm>
              <a:off x="758330" y="3092847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73B3188-7F63-60A6-B666-9B520E0145CF}"/>
                </a:ext>
              </a:extLst>
            </p:cNvPr>
            <p:cNvSpPr/>
            <p:nvPr/>
          </p:nvSpPr>
          <p:spPr>
            <a:xfrm>
              <a:off x="758330" y="3430442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23DE868-247C-450B-2400-B235DFCB31BC}"/>
                </a:ext>
              </a:extLst>
            </p:cNvPr>
            <p:cNvSpPr/>
            <p:nvPr/>
          </p:nvSpPr>
          <p:spPr>
            <a:xfrm>
              <a:off x="705119" y="2317585"/>
              <a:ext cx="381964" cy="148373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90184495-0DAA-EC4F-B568-12A98A133217}"/>
                </a:ext>
              </a:extLst>
            </p:cNvPr>
            <p:cNvSpPr/>
            <p:nvPr/>
          </p:nvSpPr>
          <p:spPr>
            <a:xfrm>
              <a:off x="1771133" y="2868020"/>
              <a:ext cx="914400" cy="4457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E298BB-9CAA-4D35-0DD6-53A50A21D7B3}"/>
                </a:ext>
              </a:extLst>
            </p:cNvPr>
            <p:cNvSpPr txBox="1"/>
            <p:nvPr/>
          </p:nvSpPr>
          <p:spPr>
            <a:xfrm>
              <a:off x="1363509" y="3373097"/>
              <a:ext cx="221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L2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normalization</a:t>
              </a:r>
              <a:endParaRPr kumimoji="1"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46E7169-53D5-CFDD-F060-381779182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691" y="1402839"/>
              <a:ext cx="2484664" cy="367383"/>
            </a:xfrm>
            <a:prstGeom prst="rect">
              <a:avLst/>
            </a:prstGeom>
          </p:spPr>
        </p:pic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AF6423B0-1283-75E5-4341-AB75D69194FE}"/>
                </a:ext>
              </a:extLst>
            </p:cNvPr>
            <p:cNvSpPr/>
            <p:nvPr/>
          </p:nvSpPr>
          <p:spPr>
            <a:xfrm>
              <a:off x="5644971" y="1201276"/>
              <a:ext cx="963385" cy="517595"/>
            </a:xfrm>
            <a:custGeom>
              <a:avLst/>
              <a:gdLst>
                <a:gd name="connsiteX0" fmla="*/ 0 w 963385"/>
                <a:gd name="connsiteY0" fmla="*/ 517595 h 517595"/>
                <a:gd name="connsiteX1" fmla="*/ 481693 w 963385"/>
                <a:gd name="connsiteY1" fmla="*/ 3245 h 517595"/>
                <a:gd name="connsiteX2" fmla="*/ 963385 w 963385"/>
                <a:gd name="connsiteY2" fmla="*/ 337980 h 5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3385" h="517595">
                  <a:moveTo>
                    <a:pt x="0" y="517595"/>
                  </a:moveTo>
                  <a:cubicBezTo>
                    <a:pt x="160564" y="275388"/>
                    <a:pt x="321129" y="33181"/>
                    <a:pt x="481693" y="3245"/>
                  </a:cubicBezTo>
                  <a:cubicBezTo>
                    <a:pt x="642257" y="-26691"/>
                    <a:pt x="802821" y="155644"/>
                    <a:pt x="963385" y="33798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2972ED17-C8E5-7E9B-E3E1-EB1045E73AB6}"/>
                </a:ext>
              </a:extLst>
            </p:cNvPr>
            <p:cNvSpPr/>
            <p:nvPr/>
          </p:nvSpPr>
          <p:spPr>
            <a:xfrm>
              <a:off x="5987871" y="1702542"/>
              <a:ext cx="791935" cy="359229"/>
            </a:xfrm>
            <a:custGeom>
              <a:avLst/>
              <a:gdLst>
                <a:gd name="connsiteX0" fmla="*/ 0 w 791935"/>
                <a:gd name="connsiteY0" fmla="*/ 359229 h 359229"/>
                <a:gd name="connsiteX1" fmla="*/ 628650 w 791935"/>
                <a:gd name="connsiteY1" fmla="*/ 277586 h 359229"/>
                <a:gd name="connsiteX2" fmla="*/ 791935 w 791935"/>
                <a:gd name="connsiteY2" fmla="*/ 0 h 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935" h="359229">
                  <a:moveTo>
                    <a:pt x="0" y="359229"/>
                  </a:moveTo>
                  <a:cubicBezTo>
                    <a:pt x="248330" y="348343"/>
                    <a:pt x="496661" y="337457"/>
                    <a:pt x="628650" y="277586"/>
                  </a:cubicBezTo>
                  <a:cubicBezTo>
                    <a:pt x="760639" y="217715"/>
                    <a:pt x="776287" y="108857"/>
                    <a:pt x="791935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C4E03C5-C247-1182-21F0-B8659D0D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4486" y="1948435"/>
              <a:ext cx="1368869" cy="572789"/>
            </a:xfrm>
            <a:prstGeom prst="rect">
              <a:avLst/>
            </a:prstGeom>
          </p:spPr>
        </p:pic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0802E77C-568C-3C6B-5848-73EB0507C5AC}"/>
                </a:ext>
              </a:extLst>
            </p:cNvPr>
            <p:cNvCxnSpPr/>
            <p:nvPr/>
          </p:nvCxnSpPr>
          <p:spPr>
            <a:xfrm>
              <a:off x="8997044" y="1248396"/>
              <a:ext cx="0" cy="3387053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18FDB01-3AF3-E5A0-45BE-71278A92A7A7}"/>
                </a:ext>
              </a:extLst>
            </p:cNvPr>
            <p:cNvSpPr/>
            <p:nvPr/>
          </p:nvSpPr>
          <p:spPr>
            <a:xfrm>
              <a:off x="9194793" y="1569895"/>
              <a:ext cx="2880000" cy="2880000"/>
            </a:xfrm>
            <a:prstGeom prst="ellipse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032BECA-4C21-AFA4-66DF-B981077DD68E}"/>
                </a:ext>
              </a:extLst>
            </p:cNvPr>
            <p:cNvSpPr/>
            <p:nvPr/>
          </p:nvSpPr>
          <p:spPr>
            <a:xfrm>
              <a:off x="10598793" y="2973895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3F7D6D1C-A9E8-CA03-040C-36AE0AE0BBA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10563003" y="1569895"/>
              <a:ext cx="71790" cy="1404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A441119C-5875-5AEF-23F2-EE5226373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0583" y="2061771"/>
              <a:ext cx="1727161" cy="93780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9295740B-7056-F21F-4AA5-7C4B69EC4BD6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 flipH="1" flipV="1">
              <a:off x="10275842" y="1615585"/>
              <a:ext cx="358951" cy="14303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BAA1F00-EF2B-B905-C426-2010BE33427F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 flipV="1">
              <a:off x="10670793" y="2755252"/>
              <a:ext cx="1045049" cy="25464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12826CF-877B-A5EF-D2B8-CA7CA96A89CB}"/>
                </a:ext>
              </a:extLst>
            </p:cNvPr>
            <p:cNvSpPr txBox="1"/>
            <p:nvPr/>
          </p:nvSpPr>
          <p:spPr>
            <a:xfrm>
              <a:off x="10212758" y="2192240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5119E3C-031A-4179-1615-0C417DE2D79B}"/>
                </a:ext>
              </a:extLst>
            </p:cNvPr>
            <p:cNvSpPr txBox="1"/>
            <p:nvPr/>
          </p:nvSpPr>
          <p:spPr>
            <a:xfrm>
              <a:off x="10553709" y="2150741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43F28E6-4424-2BB7-4A9C-91EB50336B13}"/>
                </a:ext>
              </a:extLst>
            </p:cNvPr>
            <p:cNvSpPr txBox="1"/>
            <p:nvPr/>
          </p:nvSpPr>
          <p:spPr>
            <a:xfrm>
              <a:off x="11293807" y="2330739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c</a:t>
              </a:r>
              <a:endParaRPr kumimoji="1" lang="zh-CN" altLang="en-US" sz="12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6533F4-DC7B-AC3B-0A0F-0F3FA338B517}"/>
                </a:ext>
              </a:extLst>
            </p:cNvPr>
            <p:cNvSpPr txBox="1"/>
            <p:nvPr/>
          </p:nvSpPr>
          <p:spPr>
            <a:xfrm>
              <a:off x="11398317" y="2768896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d</a:t>
              </a:r>
              <a:endParaRPr kumimoji="1" lang="zh-CN" altLang="en-US" sz="12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D71BFEC-3279-5E74-47F7-6666D7DD1BB6}"/>
                </a:ext>
              </a:extLst>
            </p:cNvPr>
            <p:cNvSpPr txBox="1"/>
            <p:nvPr/>
          </p:nvSpPr>
          <p:spPr>
            <a:xfrm>
              <a:off x="634070" y="4928458"/>
              <a:ext cx="589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（</a:t>
              </a:r>
              <a:r>
                <a:rPr kumimoji="1" lang="en-US" altLang="zh-CN" dirty="0"/>
                <a:t>a</a:t>
              </a:r>
              <a:r>
                <a:rPr kumimoji="1" lang="zh-CN" altLang="en-US" dirty="0"/>
                <a:t>）通常会对</a:t>
              </a:r>
              <a:r>
                <a:rPr kumimoji="1" lang="en-US" altLang="zh-CN" dirty="0"/>
                <a:t>embedding</a:t>
              </a:r>
              <a:r>
                <a:rPr kumimoji="1" lang="zh-CN" altLang="en-US" dirty="0"/>
                <a:t>进行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69C48B1-CB4D-E091-6F8E-3DEDABD75164}"/>
                </a:ext>
              </a:extLst>
            </p:cNvPr>
            <p:cNvSpPr txBox="1"/>
            <p:nvPr/>
          </p:nvSpPr>
          <p:spPr>
            <a:xfrm>
              <a:off x="9256467" y="4789958"/>
              <a:ext cx="3331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（</a:t>
              </a:r>
              <a:r>
                <a:rPr kumimoji="1" lang="en-US" altLang="zh-CN" dirty="0"/>
                <a:t>b</a:t>
              </a:r>
              <a:r>
                <a:rPr kumimoji="1" lang="zh-CN" altLang="en-US" dirty="0"/>
                <a:t>）采用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标准化与不采用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标准化的相似度度量方法对比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45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8EE9073-E35E-1971-1DEA-A9E2FB2E7B8D}"/>
              </a:ext>
            </a:extLst>
          </p:cNvPr>
          <p:cNvGrpSpPr/>
          <p:nvPr/>
        </p:nvGrpSpPr>
        <p:grpSpPr>
          <a:xfrm>
            <a:off x="-870934" y="1181100"/>
            <a:ext cx="13589980" cy="3021231"/>
            <a:chOff x="-870934" y="1181100"/>
            <a:chExt cx="13589980" cy="30212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4B0134C-2D33-D652-9942-9F6F194BA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0810" y="1181100"/>
              <a:ext cx="7688236" cy="23749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EC9319-41E5-C75A-80F6-302460F7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70934" y="1181100"/>
              <a:ext cx="5562600" cy="23749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649472-21C1-42FE-F840-4DABEB4A2DBA}"/>
                </a:ext>
              </a:extLst>
            </p:cNvPr>
            <p:cNvSpPr txBox="1"/>
            <p:nvPr/>
          </p:nvSpPr>
          <p:spPr>
            <a:xfrm>
              <a:off x="-269499" y="3556000"/>
              <a:ext cx="4359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对比温度系数与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标准化的消融实验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606734D-BBAC-0E89-49AF-1C7C83126E4C}"/>
                </a:ext>
              </a:extLst>
            </p:cNvPr>
            <p:cNvSpPr txBox="1"/>
            <p:nvPr/>
          </p:nvSpPr>
          <p:spPr>
            <a:xfrm>
              <a:off x="6695063" y="3556000"/>
              <a:ext cx="6023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对比不同</a:t>
              </a:r>
              <a:r>
                <a:rPr kumimoji="1" lang="en-US" altLang="zh-CN" dirty="0"/>
                <a:t>batch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size</a:t>
              </a:r>
              <a:r>
                <a:rPr kumimoji="1" lang="zh-CN" altLang="en-US" dirty="0"/>
                <a:t>和不同</a:t>
              </a:r>
              <a:r>
                <a:rPr kumimoji="1" lang="en-US" altLang="zh-CN" dirty="0"/>
                <a:t>epoch</a:t>
              </a:r>
              <a:r>
                <a:rPr kumimoji="1" lang="zh-CN" altLang="en-US" dirty="0"/>
                <a:t>次数下的效果，</a:t>
              </a:r>
              <a:r>
                <a:rPr kumimoji="1" lang="en-US" altLang="zh-CN" dirty="0"/>
                <a:t>『/』</a:t>
              </a:r>
              <a:r>
                <a:rPr kumimoji="1" lang="zh-CN" altLang="en-US" dirty="0"/>
                <a:t>前的表示线性学习率变化，后表示均方根学习率变化。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56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4CE1680-543C-54DD-06E6-E8E996594E4E}"/>
              </a:ext>
            </a:extLst>
          </p:cNvPr>
          <p:cNvGrpSpPr/>
          <p:nvPr/>
        </p:nvGrpSpPr>
        <p:grpSpPr>
          <a:xfrm>
            <a:off x="758992" y="1073150"/>
            <a:ext cx="12375818" cy="5358031"/>
            <a:chOff x="758992" y="1073150"/>
            <a:chExt cx="12375818" cy="535803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8F2C4E5-B855-B5BD-1992-99B7D031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992" y="1073150"/>
              <a:ext cx="5219700" cy="47117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36B45A-B0BF-5F72-58C8-69923410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310" y="1073150"/>
              <a:ext cx="6921500" cy="47117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41D384E-4CF2-52D5-CACD-C0A966E6C017}"/>
                </a:ext>
              </a:extLst>
            </p:cNvPr>
            <p:cNvSpPr txBox="1"/>
            <p:nvPr/>
          </p:nvSpPr>
          <p:spPr>
            <a:xfrm>
              <a:off x="1350754" y="5784850"/>
              <a:ext cx="4359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不同模型大小下的监督、自监督学习表征的表现。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4C33BC-EDFF-2C79-5F4F-79D14A0CDC9D}"/>
                </a:ext>
              </a:extLst>
            </p:cNvPr>
            <p:cNvSpPr txBox="1"/>
            <p:nvPr/>
          </p:nvSpPr>
          <p:spPr>
            <a:xfrm>
              <a:off x="7832271" y="5784849"/>
              <a:ext cx="4359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采用更大的</a:t>
              </a:r>
              <a:r>
                <a:rPr kumimoji="1" lang="en-US" altLang="zh-CN" dirty="0"/>
                <a:t>batch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size</a:t>
              </a:r>
              <a:r>
                <a:rPr kumimoji="1" lang="zh-CN" altLang="en-US" dirty="0"/>
                <a:t>和采用更长的训练周期下的结果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3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02D42F-60D7-D00C-8539-E2513E0535F7}"/>
              </a:ext>
            </a:extLst>
          </p:cNvPr>
          <p:cNvGrpSpPr/>
          <p:nvPr/>
        </p:nvGrpSpPr>
        <p:grpSpPr>
          <a:xfrm>
            <a:off x="0" y="1563771"/>
            <a:ext cx="13337803" cy="4088031"/>
            <a:chOff x="0" y="1563771"/>
            <a:chExt cx="13337803" cy="40880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D6C4178-B4F6-01B8-F3CD-F8EABAD0B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3771"/>
              <a:ext cx="5626100" cy="34417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87CDA4B-FD67-75E6-37F8-AA54CA3C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068596"/>
              <a:ext cx="7241803" cy="24320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2B8379F-8AA9-5D44-38DC-25EB33B9BEE5}"/>
                </a:ext>
              </a:extLst>
            </p:cNvPr>
            <p:cNvSpPr txBox="1"/>
            <p:nvPr/>
          </p:nvSpPr>
          <p:spPr>
            <a:xfrm>
              <a:off x="971979" y="5005471"/>
              <a:ext cx="36821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采用线性映射，采用非线性映射与不采用映射的性能表现对比。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5D0C43-0606-FD9E-8BDE-A8FB9B4977AF}"/>
                </a:ext>
              </a:extLst>
            </p:cNvPr>
            <p:cNvSpPr txBox="1"/>
            <p:nvPr/>
          </p:nvSpPr>
          <p:spPr>
            <a:xfrm>
              <a:off x="7851401" y="4959304"/>
              <a:ext cx="4444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映射之前 </a:t>
              </a:r>
              <a:r>
                <a:rPr kumimoji="1" lang="en-US" altLang="zh-CN" dirty="0"/>
                <a:t>vs</a:t>
              </a:r>
              <a:r>
                <a:rPr kumimoji="1" lang="zh-CN" altLang="en-US" dirty="0"/>
                <a:t> 映射之后的表现对比。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80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C7B8480-CB6F-7DA9-8288-17AAFF09C9A6}"/>
              </a:ext>
            </a:extLst>
          </p:cNvPr>
          <p:cNvGrpSpPr/>
          <p:nvPr/>
        </p:nvGrpSpPr>
        <p:grpSpPr>
          <a:xfrm>
            <a:off x="1553874" y="647579"/>
            <a:ext cx="10023360" cy="5830194"/>
            <a:chOff x="4498552" y="-3350"/>
            <a:chExt cx="10023360" cy="58301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65945F0-ECA7-8AC3-71F8-221B66329A6E}"/>
                </a:ext>
              </a:extLst>
            </p:cNvPr>
            <p:cNvSpPr/>
            <p:nvPr/>
          </p:nvSpPr>
          <p:spPr bwMode="auto">
            <a:xfrm>
              <a:off x="7063010" y="372138"/>
              <a:ext cx="360040" cy="3240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EFA758-3339-F46A-F69C-04E5D23D520B}"/>
                </a:ext>
              </a:extLst>
            </p:cNvPr>
            <p:cNvSpPr/>
            <p:nvPr/>
          </p:nvSpPr>
          <p:spPr bwMode="auto">
            <a:xfrm>
              <a:off x="7063010" y="768181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D0AB38-AB45-55AA-02D7-5AF9C572B186}"/>
                </a:ext>
              </a:extLst>
            </p:cNvPr>
            <p:cNvSpPr/>
            <p:nvPr/>
          </p:nvSpPr>
          <p:spPr bwMode="auto">
            <a:xfrm>
              <a:off x="7063010" y="1164224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BDD65F-186F-F1D1-0049-3594287703B9}"/>
                </a:ext>
              </a:extLst>
            </p:cNvPr>
            <p:cNvSpPr/>
            <p:nvPr/>
          </p:nvSpPr>
          <p:spPr bwMode="auto">
            <a:xfrm>
              <a:off x="7063010" y="1560267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B68403-AC00-9F9F-DA41-344BFE669CA0}"/>
                </a:ext>
              </a:extLst>
            </p:cNvPr>
            <p:cNvSpPr/>
            <p:nvPr/>
          </p:nvSpPr>
          <p:spPr bwMode="auto">
            <a:xfrm>
              <a:off x="7063010" y="1956313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723A69F-3F3D-E165-20AB-FAE30524F46E}"/>
                </a:ext>
              </a:extLst>
            </p:cNvPr>
            <p:cNvSpPr/>
            <p:nvPr/>
          </p:nvSpPr>
          <p:spPr bwMode="auto">
            <a:xfrm>
              <a:off x="7063010" y="2352360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C4B85A-CE99-70B4-42C6-313405522495}"/>
                </a:ext>
              </a:extLst>
            </p:cNvPr>
            <p:cNvSpPr/>
            <p:nvPr/>
          </p:nvSpPr>
          <p:spPr bwMode="auto">
            <a:xfrm>
              <a:off x="7063010" y="2748407"/>
              <a:ext cx="360040" cy="3240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96B236B-DB6B-7D3F-25D1-FB24115DBF5A}"/>
                </a:ext>
              </a:extLst>
            </p:cNvPr>
            <p:cNvSpPr/>
            <p:nvPr/>
          </p:nvSpPr>
          <p:spPr bwMode="auto">
            <a:xfrm>
              <a:off x="7063010" y="4026542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115AFFE-7102-2A68-4C0D-24527CA24B52}"/>
                </a:ext>
              </a:extLst>
            </p:cNvPr>
            <p:cNvSpPr/>
            <p:nvPr/>
          </p:nvSpPr>
          <p:spPr bwMode="auto">
            <a:xfrm>
              <a:off x="7063010" y="3630495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F7105E-B070-30BB-8CC5-8498D91F7D89}"/>
                </a:ext>
              </a:extLst>
            </p:cNvPr>
            <p:cNvSpPr/>
            <p:nvPr/>
          </p:nvSpPr>
          <p:spPr bwMode="auto">
            <a:xfrm>
              <a:off x="7063010" y="4422589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B61B7E-97B3-0799-F83C-B2B5C2E3E0A5}"/>
                </a:ext>
              </a:extLst>
            </p:cNvPr>
            <p:cNvSpPr/>
            <p:nvPr/>
          </p:nvSpPr>
          <p:spPr bwMode="auto">
            <a:xfrm>
              <a:off x="7065187" y="4832601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D24789-47C3-ABBE-B25C-B755C144D01E}"/>
                </a:ext>
              </a:extLst>
            </p:cNvPr>
            <p:cNvSpPr txBox="1"/>
            <p:nvPr/>
          </p:nvSpPr>
          <p:spPr>
            <a:xfrm rot="5400000">
              <a:off x="7056453" y="3213398"/>
              <a:ext cx="461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…</a:t>
              </a:r>
              <a:endParaRPr kumimoji="1" lang="zh-CN" altLang="en-US" sz="2000" b="1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8981580-5186-55F5-F310-F6B41DC24ECA}"/>
                </a:ext>
              </a:extLst>
            </p:cNvPr>
            <p:cNvSpPr/>
            <p:nvPr/>
          </p:nvSpPr>
          <p:spPr bwMode="auto">
            <a:xfrm>
              <a:off x="4902770" y="1957963"/>
              <a:ext cx="288032" cy="324036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914245C-9144-2924-1ED0-5B1BAEE3F014}"/>
                </a:ext>
              </a:extLst>
            </p:cNvPr>
            <p:cNvSpPr/>
            <p:nvPr/>
          </p:nvSpPr>
          <p:spPr bwMode="auto">
            <a:xfrm>
              <a:off x="6918994" y="732806"/>
              <a:ext cx="648072" cy="201560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F5B4A79-DF95-8702-477D-CA7A80C4C5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62810" y="1326245"/>
              <a:ext cx="1800200" cy="7200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141F37-6EC5-BA41-EF70-06A421DDBE13}"/>
                </a:ext>
              </a:extLst>
            </p:cNvPr>
            <p:cNvSpPr txBox="1"/>
            <p:nvPr/>
          </p:nvSpPr>
          <p:spPr>
            <a:xfrm>
              <a:off x="6901246" y="5453994"/>
              <a:ext cx="68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keys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628B712-C6AC-0A34-35D6-A3DDA1A8CD91}"/>
                </a:ext>
              </a:extLst>
            </p:cNvPr>
            <p:cNvSpPr txBox="1"/>
            <p:nvPr/>
          </p:nvSpPr>
          <p:spPr>
            <a:xfrm>
              <a:off x="4726803" y="5457512"/>
              <a:ext cx="890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query</a:t>
              </a:r>
              <a:endParaRPr kumimoji="1"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2EE39F-58A6-FAEF-84CC-BE481A7F5FEF}"/>
                </a:ext>
              </a:extLst>
            </p:cNvPr>
            <p:cNvSpPr/>
            <p:nvPr/>
          </p:nvSpPr>
          <p:spPr bwMode="auto">
            <a:xfrm>
              <a:off x="4910487" y="3630495"/>
              <a:ext cx="288032" cy="324036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CEBAFFC-3C4A-3AA1-EB46-91A92F14C364}"/>
                </a:ext>
              </a:extLst>
            </p:cNvPr>
            <p:cNvSpPr/>
            <p:nvPr/>
          </p:nvSpPr>
          <p:spPr bwMode="auto">
            <a:xfrm>
              <a:off x="6919907" y="3341847"/>
              <a:ext cx="648072" cy="201560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CAF4619A-6993-A3F9-7390-BCC8F80656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2810" y="3806304"/>
              <a:ext cx="1716745" cy="37474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886524D-BAF5-560B-4D14-3D0497308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552" y="1028532"/>
              <a:ext cx="1178801" cy="73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018C35C-645E-593E-54A4-A8F9BC132708}"/>
                </a:ext>
              </a:extLst>
            </p:cNvPr>
            <p:cNvSpPr txBox="1"/>
            <p:nvPr/>
          </p:nvSpPr>
          <p:spPr>
            <a:xfrm>
              <a:off x="8356068" y="1168407"/>
              <a:ext cx="68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Kitty</a:t>
              </a:r>
              <a:endParaRPr kumimoji="1" lang="zh-CN" altLang="en-US" dirty="0"/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05312A49-DAFA-97AE-D10D-432A57454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889" y="2815752"/>
              <a:ext cx="1178801" cy="66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2FF2AE-21DE-5BBA-FAF5-721B5BBA0372}"/>
                </a:ext>
              </a:extLst>
            </p:cNvPr>
            <p:cNvSpPr txBox="1"/>
            <p:nvPr/>
          </p:nvSpPr>
          <p:spPr>
            <a:xfrm>
              <a:off x="8312367" y="3958506"/>
              <a:ext cx="9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Lovely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cat</a:t>
              </a:r>
              <a:endParaRPr kumimoji="1" lang="zh-CN" altLang="en-US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DC75DD3-52A5-D198-4B9D-E65E21345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049" y="3478418"/>
              <a:ext cx="903661" cy="160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DAA2B295-8530-43DF-E735-6D57124F1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189" y="889217"/>
              <a:ext cx="1015380" cy="101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674AB894-212C-84C6-521C-C0CE0A7279FF}"/>
                </a:ext>
              </a:extLst>
            </p:cNvPr>
            <p:cNvCxnSpPr/>
            <p:nvPr/>
          </p:nvCxnSpPr>
          <p:spPr>
            <a:xfrm>
              <a:off x="7487341" y="1353073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2702EAA6-87D7-03D9-970A-61E4956C86B2}"/>
                </a:ext>
              </a:extLst>
            </p:cNvPr>
            <p:cNvCxnSpPr/>
            <p:nvPr/>
          </p:nvCxnSpPr>
          <p:spPr>
            <a:xfrm>
              <a:off x="7487340" y="4211043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66E2BFC-C4C5-73D9-052D-EED03972156C}"/>
                </a:ext>
              </a:extLst>
            </p:cNvPr>
            <p:cNvSpPr txBox="1"/>
            <p:nvPr/>
          </p:nvSpPr>
          <p:spPr>
            <a:xfrm>
              <a:off x="10584322" y="3954531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BA0958-70F5-AA4D-990A-7C5CCF61D6B7}"/>
                </a:ext>
              </a:extLst>
            </p:cNvPr>
            <p:cNvSpPr txBox="1"/>
            <p:nvPr/>
          </p:nvSpPr>
          <p:spPr>
            <a:xfrm>
              <a:off x="10584322" y="1160789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8EF4AA9-2DD1-2E71-EBB6-E59C4C268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189" y="2046312"/>
              <a:ext cx="1624607" cy="101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0FBE6A7-62B7-1604-35AD-12D9333807BF}"/>
                </a:ext>
              </a:extLst>
            </p:cNvPr>
            <p:cNvSpPr txBox="1"/>
            <p:nvPr/>
          </p:nvSpPr>
          <p:spPr>
            <a:xfrm>
              <a:off x="11255896" y="2323169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E4B0CDC-C63C-D4FE-D2B8-2A5C10BE1F83}"/>
                </a:ext>
              </a:extLst>
            </p:cNvPr>
            <p:cNvSpPr txBox="1"/>
            <p:nvPr/>
          </p:nvSpPr>
          <p:spPr>
            <a:xfrm>
              <a:off x="8356068" y="2230835"/>
              <a:ext cx="1006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Beagle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Dog</a:t>
              </a:r>
              <a:endParaRPr kumimoji="1" lang="zh-CN" altLang="en-US" dirty="0"/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B9DE19FC-B953-F175-064D-813FA4EE0B28}"/>
                </a:ext>
              </a:extLst>
            </p:cNvPr>
            <p:cNvCxnSpPr/>
            <p:nvPr/>
          </p:nvCxnSpPr>
          <p:spPr>
            <a:xfrm>
              <a:off x="7487339" y="2514378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72AAC3-DE37-562B-BDC7-48610D65FFFF}"/>
                </a:ext>
              </a:extLst>
            </p:cNvPr>
            <p:cNvSpPr/>
            <p:nvPr/>
          </p:nvSpPr>
          <p:spPr bwMode="auto">
            <a:xfrm>
              <a:off x="11852155" y="-3350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D1EE85-4C82-1F91-7177-FCD715A2B73F}"/>
                </a:ext>
              </a:extLst>
            </p:cNvPr>
            <p:cNvSpPr txBox="1"/>
            <p:nvPr/>
          </p:nvSpPr>
          <p:spPr>
            <a:xfrm>
              <a:off x="12406698" y="22018"/>
              <a:ext cx="1180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正样本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0D63866-544B-45DF-9C3F-3C3D1384715F}"/>
                </a:ext>
              </a:extLst>
            </p:cNvPr>
            <p:cNvSpPr/>
            <p:nvPr/>
          </p:nvSpPr>
          <p:spPr bwMode="auto">
            <a:xfrm>
              <a:off x="11852155" y="597275"/>
              <a:ext cx="360040" cy="3240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A9C99D-13CB-CACC-BC2E-BE877C69F7F7}"/>
                </a:ext>
              </a:extLst>
            </p:cNvPr>
            <p:cNvSpPr txBox="1"/>
            <p:nvPr/>
          </p:nvSpPr>
          <p:spPr>
            <a:xfrm>
              <a:off x="12406699" y="574627"/>
              <a:ext cx="1180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负样本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C86A40E-1469-9E03-0F78-3003520E4CE2}"/>
                </a:ext>
              </a:extLst>
            </p:cNvPr>
            <p:cNvSpPr/>
            <p:nvPr/>
          </p:nvSpPr>
          <p:spPr bwMode="auto">
            <a:xfrm>
              <a:off x="11852155" y="1177296"/>
              <a:ext cx="339845" cy="409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6DA29CA-FAAB-07CC-1C66-1F18A36FE1D7}"/>
                </a:ext>
              </a:extLst>
            </p:cNvPr>
            <p:cNvSpPr txBox="1"/>
            <p:nvPr/>
          </p:nvSpPr>
          <p:spPr>
            <a:xfrm>
              <a:off x="12406698" y="1206955"/>
              <a:ext cx="211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当前的样本窗口，其中有一个正样本，其他皆为负样本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55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793A9643-FE75-B717-3B09-676EAC1238B5}"/>
              </a:ext>
            </a:extLst>
          </p:cNvPr>
          <p:cNvGrpSpPr/>
          <p:nvPr/>
        </p:nvGrpSpPr>
        <p:grpSpPr>
          <a:xfrm>
            <a:off x="1107831" y="1410096"/>
            <a:ext cx="12088360" cy="4862367"/>
            <a:chOff x="1107831" y="1410096"/>
            <a:chExt cx="12088360" cy="4862367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F49ABF0-D444-CE4F-E622-3FE0470D891E}"/>
                </a:ext>
              </a:extLst>
            </p:cNvPr>
            <p:cNvGrpSpPr/>
            <p:nvPr/>
          </p:nvGrpSpPr>
          <p:grpSpPr>
            <a:xfrm>
              <a:off x="1107831" y="1410096"/>
              <a:ext cx="12088360" cy="4862367"/>
              <a:chOff x="1107831" y="1410096"/>
              <a:chExt cx="12088360" cy="4862367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6B9F41-809B-2A2D-29F0-DD072DEC354A}"/>
                  </a:ext>
                </a:extLst>
              </p:cNvPr>
              <p:cNvSpPr/>
              <p:nvPr/>
            </p:nvSpPr>
            <p:spPr bwMode="auto">
              <a:xfrm>
                <a:off x="3935760" y="4521092"/>
                <a:ext cx="432048" cy="432048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2288FD-40FD-60EB-6796-F7FF67199271}"/>
                  </a:ext>
                </a:extLst>
              </p:cNvPr>
              <p:cNvSpPr/>
              <p:nvPr/>
            </p:nvSpPr>
            <p:spPr bwMode="auto">
              <a:xfrm>
                <a:off x="4367808" y="4521092"/>
                <a:ext cx="432048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398187-DE35-55AC-481F-931A054B7CB8}"/>
                  </a:ext>
                </a:extLst>
              </p:cNvPr>
              <p:cNvSpPr/>
              <p:nvPr/>
            </p:nvSpPr>
            <p:spPr bwMode="auto">
              <a:xfrm>
                <a:off x="3935760" y="4953140"/>
                <a:ext cx="432048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88E924-B75A-A7D7-1FFC-270D3CE475B5}"/>
                  </a:ext>
                </a:extLst>
              </p:cNvPr>
              <p:cNvSpPr/>
              <p:nvPr/>
            </p:nvSpPr>
            <p:spPr bwMode="auto">
              <a:xfrm>
                <a:off x="4367808" y="4953140"/>
                <a:ext cx="432048" cy="432048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F7DD6D-BB20-3C37-A5C8-C8346E1831AE}"/>
                  </a:ext>
                </a:extLst>
              </p:cNvPr>
              <p:cNvSpPr/>
              <p:nvPr/>
            </p:nvSpPr>
            <p:spPr bwMode="auto">
              <a:xfrm>
                <a:off x="479985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C5196-783C-CBC9-FFCD-40F680DE2B54}"/>
                  </a:ext>
                </a:extLst>
              </p:cNvPr>
              <p:cNvSpPr/>
              <p:nvPr/>
            </p:nvSpPr>
            <p:spPr bwMode="auto">
              <a:xfrm>
                <a:off x="5232660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F6E784-1054-AF1E-AD98-E9FC0985DAE5}"/>
                  </a:ext>
                </a:extLst>
              </p:cNvPr>
              <p:cNvSpPr/>
              <p:nvPr/>
            </p:nvSpPr>
            <p:spPr bwMode="auto">
              <a:xfrm>
                <a:off x="5663952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A1CB8E4-382C-CFA7-DEDE-F92D847F70CB}"/>
                  </a:ext>
                </a:extLst>
              </p:cNvPr>
              <p:cNvSpPr/>
              <p:nvPr/>
            </p:nvSpPr>
            <p:spPr bwMode="auto">
              <a:xfrm>
                <a:off x="609675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EA16B4-784B-4500-A34B-06ADAE63BC1E}"/>
                  </a:ext>
                </a:extLst>
              </p:cNvPr>
              <p:cNvSpPr/>
              <p:nvPr/>
            </p:nvSpPr>
            <p:spPr bwMode="auto">
              <a:xfrm>
                <a:off x="6527292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B160BB-497F-6CB8-A09D-F5DD82F8385C}"/>
                  </a:ext>
                </a:extLst>
              </p:cNvPr>
              <p:cNvSpPr/>
              <p:nvPr/>
            </p:nvSpPr>
            <p:spPr bwMode="auto">
              <a:xfrm>
                <a:off x="696009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5F9D25-D8CD-5071-A346-E38FE363E919}"/>
                  </a:ext>
                </a:extLst>
              </p:cNvPr>
              <p:cNvSpPr/>
              <p:nvPr/>
            </p:nvSpPr>
            <p:spPr bwMode="auto">
              <a:xfrm>
                <a:off x="4798344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718EC0E-55A8-B708-240B-3EE08F4194BE}"/>
                  </a:ext>
                </a:extLst>
              </p:cNvPr>
              <p:cNvSpPr/>
              <p:nvPr/>
            </p:nvSpPr>
            <p:spPr bwMode="auto">
              <a:xfrm>
                <a:off x="5231148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1D86ECA-AB53-83FA-42C7-4E1213D07C2F}"/>
                  </a:ext>
                </a:extLst>
              </p:cNvPr>
              <p:cNvSpPr/>
              <p:nvPr/>
            </p:nvSpPr>
            <p:spPr bwMode="auto">
              <a:xfrm>
                <a:off x="5663196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3DBC4A4-F6DD-4F73-0E64-8234EB865D12}"/>
                  </a:ext>
                </a:extLst>
              </p:cNvPr>
              <p:cNvSpPr/>
              <p:nvPr/>
            </p:nvSpPr>
            <p:spPr bwMode="auto">
              <a:xfrm>
                <a:off x="6096000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EB24318-7DED-D97D-A513-9248E87D89A4}"/>
                  </a:ext>
                </a:extLst>
              </p:cNvPr>
              <p:cNvSpPr/>
              <p:nvPr/>
            </p:nvSpPr>
            <p:spPr bwMode="auto">
              <a:xfrm>
                <a:off x="6527292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E36D82-9B35-ABF4-71E3-E569182C27C9}"/>
                  </a:ext>
                </a:extLst>
              </p:cNvPr>
              <p:cNvSpPr/>
              <p:nvPr/>
            </p:nvSpPr>
            <p:spPr bwMode="auto">
              <a:xfrm>
                <a:off x="6960096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E985D-6723-65F0-342F-3EF47A99A7EF}"/>
                  </a:ext>
                </a:extLst>
              </p:cNvPr>
              <p:cNvSpPr txBox="1"/>
              <p:nvPr/>
            </p:nvSpPr>
            <p:spPr>
              <a:xfrm>
                <a:off x="3533068" y="476847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endParaRPr kumimoji="1"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8282508-B274-31E9-18CC-1FAA44B61D88}"/>
                  </a:ext>
                </a:extLst>
              </p:cNvPr>
              <p:cNvSpPr txBox="1"/>
              <p:nvPr/>
            </p:nvSpPr>
            <p:spPr>
              <a:xfrm>
                <a:off x="5388975" y="4089044"/>
                <a:ext cx="1412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N+M</a:t>
                </a:r>
                <a:endParaRPr kumimoji="1"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B4FA06-9E01-32B6-6D09-ECAB054D9C00}"/>
                  </a:ext>
                </a:extLst>
              </p:cNvPr>
              <p:cNvSpPr/>
              <p:nvPr/>
            </p:nvSpPr>
            <p:spPr bwMode="auto">
              <a:xfrm>
                <a:off x="9337116" y="1937033"/>
                <a:ext cx="432048" cy="189997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34B54A-737F-5ECD-2191-4AEA8AE3383A}"/>
                  </a:ext>
                </a:extLst>
              </p:cNvPr>
              <p:cNvSpPr txBox="1"/>
              <p:nvPr/>
            </p:nvSpPr>
            <p:spPr>
              <a:xfrm>
                <a:off x="9971266" y="1846607"/>
                <a:ext cx="2217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Positive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endParaRPr kumimoji="1"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549C450-7C06-E364-A50F-7BC45BEEDD36}"/>
                  </a:ext>
                </a:extLst>
              </p:cNvPr>
              <p:cNvSpPr/>
              <p:nvPr/>
            </p:nvSpPr>
            <p:spPr bwMode="auto">
              <a:xfrm>
                <a:off x="9337116" y="2274082"/>
                <a:ext cx="432048" cy="1899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A38FF6-CF7B-973F-A54D-07357416E56F}"/>
                  </a:ext>
                </a:extLst>
              </p:cNvPr>
              <p:cNvSpPr txBox="1"/>
              <p:nvPr/>
            </p:nvSpPr>
            <p:spPr>
              <a:xfrm>
                <a:off x="9970509" y="2190700"/>
                <a:ext cx="3024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Negative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in-batch</a:t>
                </a:r>
                <a:endParaRPr kumimoji="1"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D3B59C-9E27-93F3-A6BE-F7D82ED2CF94}"/>
                  </a:ext>
                </a:extLst>
              </p:cNvPr>
              <p:cNvSpPr/>
              <p:nvPr/>
            </p:nvSpPr>
            <p:spPr bwMode="auto">
              <a:xfrm>
                <a:off x="9352550" y="2611131"/>
                <a:ext cx="432048" cy="18999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B32036-6A25-E990-8377-32315399ADC9}"/>
                  </a:ext>
                </a:extLst>
              </p:cNvPr>
              <p:cNvSpPr txBox="1"/>
              <p:nvPr/>
            </p:nvSpPr>
            <p:spPr>
              <a:xfrm>
                <a:off x="9985943" y="2521463"/>
                <a:ext cx="3210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Negative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contrastive</a:t>
                </a:r>
                <a:endParaRPr kumimoji="1" lang="zh-CN" altLang="en-US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707E48-80B4-356F-B45B-A0DA6F71E4C5}"/>
                  </a:ext>
                </a:extLst>
              </p:cNvPr>
              <p:cNvSpPr/>
              <p:nvPr/>
            </p:nvSpPr>
            <p:spPr bwMode="auto">
              <a:xfrm>
                <a:off x="285488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F342266-9606-3DE4-431D-A334C683D67E}"/>
                  </a:ext>
                </a:extLst>
              </p:cNvPr>
              <p:cNvSpPr/>
              <p:nvPr/>
            </p:nvSpPr>
            <p:spPr bwMode="auto">
              <a:xfrm>
                <a:off x="3287688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53AC3A0-9108-054E-446D-98B1065A96F1}"/>
                  </a:ext>
                </a:extLst>
              </p:cNvPr>
              <p:cNvSpPr/>
              <p:nvPr/>
            </p:nvSpPr>
            <p:spPr bwMode="auto">
              <a:xfrm>
                <a:off x="3718980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FD997A5-FAC8-0D98-7D4D-235F5B1D558F}"/>
                  </a:ext>
                </a:extLst>
              </p:cNvPr>
              <p:cNvSpPr/>
              <p:nvPr/>
            </p:nvSpPr>
            <p:spPr bwMode="auto">
              <a:xfrm>
                <a:off x="415178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C10024C-07D5-F2EB-0BC0-84CC55F51B67}"/>
                  </a:ext>
                </a:extLst>
              </p:cNvPr>
              <p:cNvSpPr/>
              <p:nvPr/>
            </p:nvSpPr>
            <p:spPr bwMode="auto">
              <a:xfrm>
                <a:off x="4582320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A28581-4348-5819-8E67-4F05E2B0BF74}"/>
                  </a:ext>
                </a:extLst>
              </p:cNvPr>
              <p:cNvSpPr/>
              <p:nvPr/>
            </p:nvSpPr>
            <p:spPr bwMode="auto">
              <a:xfrm>
                <a:off x="501512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A966521-09E0-548D-6CEB-D7246B2731A2}"/>
                  </a:ext>
                </a:extLst>
              </p:cNvPr>
              <p:cNvSpPr/>
              <p:nvPr/>
            </p:nvSpPr>
            <p:spPr bwMode="auto">
              <a:xfrm>
                <a:off x="2853372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715C47B-E235-9F8B-3368-592B9E70F628}"/>
                  </a:ext>
                </a:extLst>
              </p:cNvPr>
              <p:cNvSpPr/>
              <p:nvPr/>
            </p:nvSpPr>
            <p:spPr bwMode="auto">
              <a:xfrm>
                <a:off x="3286176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6F86E41-E43F-05DD-08AB-1098BA908243}"/>
                  </a:ext>
                </a:extLst>
              </p:cNvPr>
              <p:cNvSpPr/>
              <p:nvPr/>
            </p:nvSpPr>
            <p:spPr bwMode="auto">
              <a:xfrm>
                <a:off x="3718224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3FB4328-9E42-A414-2833-601198671D25}"/>
                  </a:ext>
                </a:extLst>
              </p:cNvPr>
              <p:cNvSpPr/>
              <p:nvPr/>
            </p:nvSpPr>
            <p:spPr bwMode="auto">
              <a:xfrm>
                <a:off x="4151028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7FE786-B196-B483-7C8A-2FD052874DAA}"/>
                  </a:ext>
                </a:extLst>
              </p:cNvPr>
              <p:cNvSpPr/>
              <p:nvPr/>
            </p:nvSpPr>
            <p:spPr bwMode="auto">
              <a:xfrm>
                <a:off x="4582320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F92A799-487B-45D8-13BD-FE711E58644B}"/>
                  </a:ext>
                </a:extLst>
              </p:cNvPr>
              <p:cNvSpPr/>
              <p:nvPr/>
            </p:nvSpPr>
            <p:spPr bwMode="auto">
              <a:xfrm>
                <a:off x="5015124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53F94AF-E3A0-6336-FCFA-48C8A716CA85}"/>
                  </a:ext>
                </a:extLst>
              </p:cNvPr>
              <p:cNvSpPr/>
              <p:nvPr/>
            </p:nvSpPr>
            <p:spPr bwMode="auto">
              <a:xfrm>
                <a:off x="634377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D7190C2-BA8F-0454-8CE7-E3E81943C990}"/>
                  </a:ext>
                </a:extLst>
              </p:cNvPr>
              <p:cNvSpPr/>
              <p:nvPr/>
            </p:nvSpPr>
            <p:spPr bwMode="auto">
              <a:xfrm>
                <a:off x="6776579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04856A3-5E42-198D-B383-30C62A13579B}"/>
                  </a:ext>
                </a:extLst>
              </p:cNvPr>
              <p:cNvSpPr/>
              <p:nvPr/>
            </p:nvSpPr>
            <p:spPr bwMode="auto">
              <a:xfrm>
                <a:off x="7207871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55173D-F3E9-3BB6-0BA7-1D2C85FB0985}"/>
                  </a:ext>
                </a:extLst>
              </p:cNvPr>
              <p:cNvSpPr/>
              <p:nvPr/>
            </p:nvSpPr>
            <p:spPr bwMode="auto">
              <a:xfrm>
                <a:off x="764067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FBEDBFD-AF61-5699-B245-8E8590EF73EC}"/>
                  </a:ext>
                </a:extLst>
              </p:cNvPr>
              <p:cNvSpPr/>
              <p:nvPr/>
            </p:nvSpPr>
            <p:spPr bwMode="auto">
              <a:xfrm>
                <a:off x="8071211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18071FE-7B7A-FCB0-F733-EBC6D593C859}"/>
                  </a:ext>
                </a:extLst>
              </p:cNvPr>
              <p:cNvSpPr/>
              <p:nvPr/>
            </p:nvSpPr>
            <p:spPr bwMode="auto">
              <a:xfrm>
                <a:off x="850401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1AFD561-375C-0E24-F3F2-17028D35ACDA}"/>
                  </a:ext>
                </a:extLst>
              </p:cNvPr>
              <p:cNvSpPr/>
              <p:nvPr/>
            </p:nvSpPr>
            <p:spPr bwMode="auto">
              <a:xfrm>
                <a:off x="6342263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1F95869-D99E-BA91-E5BC-FCB031C20B7B}"/>
                  </a:ext>
                </a:extLst>
              </p:cNvPr>
              <p:cNvSpPr/>
              <p:nvPr/>
            </p:nvSpPr>
            <p:spPr bwMode="auto">
              <a:xfrm>
                <a:off x="6775067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DAE28C3-0DE6-84D5-E4DA-308285A3F3D6}"/>
                  </a:ext>
                </a:extLst>
              </p:cNvPr>
              <p:cNvSpPr/>
              <p:nvPr/>
            </p:nvSpPr>
            <p:spPr bwMode="auto">
              <a:xfrm>
                <a:off x="7207115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F3D15C3-B1C3-5163-64A1-F9CBC2C40278}"/>
                  </a:ext>
                </a:extLst>
              </p:cNvPr>
              <p:cNvSpPr/>
              <p:nvPr/>
            </p:nvSpPr>
            <p:spPr bwMode="auto">
              <a:xfrm>
                <a:off x="7639919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DCF8BD1-FA49-29F4-8D56-813B0C81F2E6}"/>
                  </a:ext>
                </a:extLst>
              </p:cNvPr>
              <p:cNvSpPr/>
              <p:nvPr/>
            </p:nvSpPr>
            <p:spPr bwMode="auto">
              <a:xfrm>
                <a:off x="8071211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DD33EE1-D6AD-A999-967E-69D0D7B85D14}"/>
                  </a:ext>
                </a:extLst>
              </p:cNvPr>
              <p:cNvSpPr/>
              <p:nvPr/>
            </p:nvSpPr>
            <p:spPr bwMode="auto">
              <a:xfrm>
                <a:off x="8504015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041D507-068E-9DF3-BF48-3967EB962872}"/>
                  </a:ext>
                </a:extLst>
              </p:cNvPr>
              <p:cNvSpPr txBox="1"/>
              <p:nvPr/>
            </p:nvSpPr>
            <p:spPr>
              <a:xfrm>
                <a:off x="5663952" y="2151111"/>
                <a:ext cx="817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…</a:t>
                </a:r>
                <a:endParaRPr kumimoji="1" lang="zh-CN" altLang="en-US" sz="2800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91CBBF0-E40D-8D24-8C74-5A69713AE9D2}"/>
                  </a:ext>
                </a:extLst>
              </p:cNvPr>
              <p:cNvSpPr txBox="1"/>
              <p:nvPr/>
            </p:nvSpPr>
            <p:spPr>
              <a:xfrm>
                <a:off x="1692310" y="2228055"/>
                <a:ext cx="1412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特征池</a:t>
                </a:r>
              </a:p>
            </p:txBody>
          </p: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302C641A-FFE7-A5FD-3F10-6B0354A38762}"/>
                  </a:ext>
                </a:extLst>
              </p:cNvPr>
              <p:cNvCxnSpPr/>
              <p:nvPr/>
            </p:nvCxnSpPr>
            <p:spPr>
              <a:xfrm>
                <a:off x="5879220" y="2955758"/>
                <a:ext cx="0" cy="94648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0946531-5E5F-AB67-BA80-21AE3AE165F9}"/>
                  </a:ext>
                </a:extLst>
              </p:cNvPr>
              <p:cNvSpPr txBox="1"/>
              <p:nvPr/>
            </p:nvSpPr>
            <p:spPr>
              <a:xfrm>
                <a:off x="6028706" y="3099719"/>
                <a:ext cx="1412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采样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个作为负样本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D01F4B-1495-2713-BEAC-42B9ACEFCB6A}"/>
                  </a:ext>
                </a:extLst>
              </p:cNvPr>
              <p:cNvSpPr/>
              <p:nvPr/>
            </p:nvSpPr>
            <p:spPr bwMode="auto">
              <a:xfrm>
                <a:off x="9352550" y="3271688"/>
                <a:ext cx="432048" cy="22214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F34FC44-2DD0-64BF-1A79-C4B709BEF2F4}"/>
                  </a:ext>
                </a:extLst>
              </p:cNvPr>
              <p:cNvSpPr txBox="1"/>
              <p:nvPr/>
            </p:nvSpPr>
            <p:spPr>
              <a:xfrm>
                <a:off x="9970509" y="3172351"/>
                <a:ext cx="3210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Feature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pool</a:t>
                </a:r>
                <a:endParaRPr kumimoji="1" lang="zh-CN" altLang="en-US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D7BF725-E4FA-393B-94D8-77DDA3C6560B}"/>
                  </a:ext>
                </a:extLst>
              </p:cNvPr>
              <p:cNvSpPr txBox="1"/>
              <p:nvPr/>
            </p:nvSpPr>
            <p:spPr>
              <a:xfrm>
                <a:off x="1107831" y="4075977"/>
                <a:ext cx="215291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用当前梯度更新后得到的编码器对</a:t>
                </a:r>
                <a:r>
                  <a:rPr kumimoji="1" lang="en-US" altLang="zh-CN" dirty="0"/>
                  <a:t>N+M</a:t>
                </a:r>
                <a:r>
                  <a:rPr kumimoji="1" lang="zh-CN" altLang="en-US" dirty="0"/>
                  <a:t>个样本进行计算，将特征池中对应的</a:t>
                </a:r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进行更新</a:t>
                </a:r>
              </a:p>
            </p:txBody>
          </p: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28256A29-EBE1-E557-EA1B-7BA51EE246A2}"/>
                  </a:ext>
                </a:extLst>
              </p:cNvPr>
              <p:cNvCxnSpPr/>
              <p:nvPr/>
            </p:nvCxnSpPr>
            <p:spPr>
              <a:xfrm>
                <a:off x="6028706" y="5558655"/>
                <a:ext cx="0" cy="71380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肘形连接符 70">
                <a:extLst>
                  <a:ext uri="{FF2B5EF4-FFF2-40B4-BE49-F238E27FC236}">
                    <a16:creationId xmlns:a16="http://schemas.microsoft.com/office/drawing/2014/main" id="{25F56F01-EBE1-E1DA-076B-1B81F0F85468}"/>
                  </a:ext>
                </a:extLst>
              </p:cNvPr>
              <p:cNvCxnSpPr/>
              <p:nvPr/>
            </p:nvCxnSpPr>
            <p:spPr>
              <a:xfrm rot="16200000" flipV="1">
                <a:off x="3006732" y="3234447"/>
                <a:ext cx="3300663" cy="2743286"/>
              </a:xfrm>
              <a:prstGeom prst="bentConnector3">
                <a:avLst>
                  <a:gd name="adj1" fmla="val 425"/>
                </a:avLst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ACE5C52-4183-21D2-388B-F170B8B6E0C1}"/>
                  </a:ext>
                </a:extLst>
              </p:cNvPr>
              <p:cNvSpPr txBox="1"/>
              <p:nvPr/>
            </p:nvSpPr>
            <p:spPr>
              <a:xfrm>
                <a:off x="4712186" y="1410096"/>
                <a:ext cx="294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池子里面一共</a:t>
                </a:r>
                <a:r>
                  <a:rPr kumimoji="1" lang="en-US" altLang="zh-CN" dirty="0"/>
                  <a:t>Z</a:t>
                </a:r>
                <a:r>
                  <a:rPr kumimoji="1" lang="zh-CN" altLang="en-US" dirty="0"/>
                  <a:t>个样本</a:t>
                </a:r>
              </a:p>
            </p:txBody>
          </p:sp>
        </p:grp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06019E46-09FB-2516-8853-D0E529ED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426" y="2516803"/>
              <a:ext cx="1160314" cy="33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6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F58FF2-B797-5AC9-1D70-0B09E8CAA2F2}"/>
              </a:ext>
            </a:extLst>
          </p:cNvPr>
          <p:cNvGrpSpPr/>
          <p:nvPr/>
        </p:nvGrpSpPr>
        <p:grpSpPr>
          <a:xfrm>
            <a:off x="-618662" y="-470263"/>
            <a:ext cx="13028376" cy="8098972"/>
            <a:chOff x="-618662" y="-470263"/>
            <a:chExt cx="13028376" cy="809897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065B76D-3405-E4AD-7D87-E6F49167709E}"/>
                </a:ext>
              </a:extLst>
            </p:cNvPr>
            <p:cNvGrpSpPr/>
            <p:nvPr/>
          </p:nvGrpSpPr>
          <p:grpSpPr>
            <a:xfrm>
              <a:off x="-446173" y="-226469"/>
              <a:ext cx="12638173" cy="7598065"/>
              <a:chOff x="-608098" y="-257465"/>
              <a:chExt cx="12638173" cy="759806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1CF8A61-6012-62EF-B1FF-68E174B38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8098" y="-257465"/>
                <a:ext cx="1223958" cy="1003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F93947-1BD2-476C-570E-1FC8EAD7CE5A}"/>
                  </a:ext>
                </a:extLst>
              </p:cNvPr>
              <p:cNvSpPr/>
              <p:nvPr/>
            </p:nvSpPr>
            <p:spPr bwMode="auto">
              <a:xfrm>
                <a:off x="1492051" y="-115683"/>
                <a:ext cx="1296144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encoder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E19686A0-D116-F270-BFF9-F1A8FF876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05140">
                <a:off x="-608098" y="3094312"/>
                <a:ext cx="1223958" cy="1003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3BB93B-103A-0642-4BFE-1BC01F6C95F1}"/>
                  </a:ext>
                </a:extLst>
              </p:cNvPr>
              <p:cNvSpPr/>
              <p:nvPr/>
            </p:nvSpPr>
            <p:spPr bwMode="auto">
              <a:xfrm>
                <a:off x="-608098" y="1381298"/>
                <a:ext cx="1223958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  <a:r>
                  <a:rPr kumimoji="1" lang="zh-CN" altLang="en-US" dirty="0">
                    <a:latin typeface="Arial" panose="020B0604020202090204" pitchFamily="34" charset="0"/>
                    <a:ea typeface="宋体" panose="02010600030101010101" pitchFamily="2" charset="-122"/>
                  </a:rPr>
                  <a:t> </a:t>
                </a:r>
                <a:endParaRPr kumimoji="1" lang="en-US" altLang="zh-CN" dirty="0">
                  <a:latin typeface="Arial" panose="020B0604020202090204" pitchFamily="34" charset="0"/>
                  <a:ea typeface="宋体" panose="02010600030101010101" pitchFamily="2" charset="-122"/>
                </a:endParaRP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process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282ECCE5-3B99-9FFD-8BDC-6DDF3BDEDA4E}"/>
                  </a:ext>
                </a:extLst>
              </p:cNvPr>
              <p:cNvCxnSpPr/>
              <p:nvPr/>
            </p:nvCxnSpPr>
            <p:spPr bwMode="auto">
              <a:xfrm>
                <a:off x="-20117" y="818188"/>
                <a:ext cx="0" cy="43204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0B45F768-5422-440B-AAD8-D1C0775CD28C}"/>
                  </a:ext>
                </a:extLst>
              </p:cNvPr>
              <p:cNvCxnSpPr/>
              <p:nvPr/>
            </p:nvCxnSpPr>
            <p:spPr bwMode="auto">
              <a:xfrm>
                <a:off x="-20117" y="2258348"/>
                <a:ext cx="0" cy="43204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9CDE64FB-D6F2-5783-80AB-F800B632CE73}"/>
                  </a:ext>
                </a:extLst>
              </p:cNvPr>
              <p:cNvCxnSpPr/>
              <p:nvPr/>
            </p:nvCxnSpPr>
            <p:spPr bwMode="auto">
              <a:xfrm>
                <a:off x="959467" y="244357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9B52E80C-C2CB-6545-D95D-244939A9D912}"/>
                  </a:ext>
                </a:extLst>
              </p:cNvPr>
              <p:cNvCxnSpPr/>
              <p:nvPr/>
            </p:nvCxnSpPr>
            <p:spPr bwMode="auto">
              <a:xfrm>
                <a:off x="959467" y="3596134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A1FB19-BF2D-9373-72F8-DD0E65C7E024}"/>
                  </a:ext>
                </a:extLst>
              </p:cNvPr>
              <p:cNvSpPr/>
              <p:nvPr/>
            </p:nvSpPr>
            <p:spPr bwMode="auto">
              <a:xfrm>
                <a:off x="1492051" y="3236094"/>
                <a:ext cx="1296144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encoder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16FCA2F9-431D-0B44-3576-FD651B71FF12}"/>
                  </a:ext>
                </a:extLst>
              </p:cNvPr>
              <p:cNvCxnSpPr/>
              <p:nvPr/>
            </p:nvCxnSpPr>
            <p:spPr bwMode="auto">
              <a:xfrm>
                <a:off x="2932267" y="244357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C8528590-2C42-17D1-65D2-D567299065EB}"/>
                  </a:ext>
                </a:extLst>
              </p:cNvPr>
              <p:cNvCxnSpPr/>
              <p:nvPr/>
            </p:nvCxnSpPr>
            <p:spPr bwMode="auto">
              <a:xfrm>
                <a:off x="2932211" y="3596134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6912215-2C6F-C047-BC4C-312A107CA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7073" y="614603"/>
                <a:ext cx="546100" cy="4826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8EA9077-212B-96FE-3F24-0088C2A9B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173" y="4090903"/>
                <a:ext cx="469900" cy="508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F4D6176-DEE1-69B7-25A7-E0066120F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001" y="3057"/>
                <a:ext cx="1295400" cy="4826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CECD2E8-0BE5-9149-6BA0-6B81AA504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601" y="3342134"/>
                <a:ext cx="1320800" cy="508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CCBB650-FC36-39F6-5380-E3BFCA870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2417" y="5195003"/>
                <a:ext cx="1460500" cy="533400"/>
              </a:xfrm>
              <a:prstGeom prst="rect">
                <a:avLst/>
              </a:prstGeom>
            </p:spPr>
          </p:pic>
          <p:sp>
            <p:nvSpPr>
              <p:cNvPr id="19" name="圆柱体 18">
                <a:extLst>
                  <a:ext uri="{FF2B5EF4-FFF2-40B4-BE49-F238E27FC236}">
                    <a16:creationId xmlns:a16="http://schemas.microsoft.com/office/drawing/2014/main" id="{3C2097F6-45C4-D63B-7C5A-ABE760A0618B}"/>
                  </a:ext>
                </a:extLst>
              </p:cNvPr>
              <p:cNvSpPr/>
              <p:nvPr/>
            </p:nvSpPr>
            <p:spPr bwMode="auto">
              <a:xfrm>
                <a:off x="1646791" y="5167294"/>
                <a:ext cx="1629082" cy="717846"/>
              </a:xfrm>
              <a:prstGeom prst="ca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Queue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1B0F078-83E4-77A9-C7B5-67B27D05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2120" y="3645024"/>
                <a:ext cx="2120900" cy="622300"/>
              </a:xfrm>
              <a:prstGeom prst="rect">
                <a:avLst/>
              </a:prstGeom>
            </p:spPr>
          </p:pic>
          <p:cxnSp>
            <p:nvCxnSpPr>
              <p:cNvPr id="21" name="直线箭头连接符 20">
                <a:extLst>
                  <a:ext uri="{FF2B5EF4-FFF2-40B4-BE49-F238E27FC236}">
                    <a16:creationId xmlns:a16="http://schemas.microsoft.com/office/drawing/2014/main" id="{92881E56-1508-8A0C-AAB4-F497A8A2BA4C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 bwMode="auto">
              <a:xfrm>
                <a:off x="4715401" y="244357"/>
                <a:ext cx="936719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1BED4862-8D3F-CCE7-024B-86D1C6F328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22705" y="577089"/>
                <a:ext cx="729415" cy="295794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5638D361-2943-65AF-6C4E-ED8BAE36854F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 bwMode="auto">
              <a:xfrm>
                <a:off x="4715401" y="244357"/>
                <a:ext cx="809098" cy="365640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D7CC3A0-2C40-AD53-2C8E-FBCB916712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05122" y="4024161"/>
                <a:ext cx="719377" cy="141299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F8DF34F-B0EF-CA55-8BE0-5F3C8E9C9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6204" y="9714"/>
                <a:ext cx="1905000" cy="571500"/>
              </a:xfrm>
              <a:prstGeom prst="rect">
                <a:avLst/>
              </a:prstGeom>
            </p:spPr>
          </p:pic>
          <p:sp>
            <p:nvSpPr>
              <p:cNvPr id="26" name="左大括号 25">
                <a:extLst>
                  <a:ext uri="{FF2B5EF4-FFF2-40B4-BE49-F238E27FC236}">
                    <a16:creationId xmlns:a16="http://schemas.microsoft.com/office/drawing/2014/main" id="{06DB8DF6-06C6-6725-1025-50138C2F19CE}"/>
                  </a:ext>
                </a:extLst>
              </p:cNvPr>
              <p:cNvSpPr/>
              <p:nvPr/>
            </p:nvSpPr>
            <p:spPr bwMode="auto">
              <a:xfrm rot="10800000">
                <a:off x="7886864" y="244356"/>
                <a:ext cx="648072" cy="3779803"/>
              </a:xfrm>
              <a:prstGeom prst="leftBrace">
                <a:avLst>
                  <a:gd name="adj1" fmla="val 78881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indent="0" algn="ctr" defTabSz="448945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anose="020B060402020209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52C426-BACA-36AD-345B-3ECBF6F9CD89}"/>
                  </a:ext>
                </a:extLst>
              </p:cNvPr>
              <p:cNvSpPr txBox="1"/>
              <p:nvPr/>
            </p:nvSpPr>
            <p:spPr>
              <a:xfrm>
                <a:off x="7358675" y="1928453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concat</a:t>
                </a:r>
                <a:endParaRPr kumimoji="1"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03306F3-74E3-232A-BEEF-595A72782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2059" y="1890869"/>
                <a:ext cx="1587500" cy="4445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B02EC73F-D75A-DA40-64F7-28218D13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3304" y="6858000"/>
                <a:ext cx="1295400" cy="482600"/>
              </a:xfrm>
              <a:prstGeom prst="rect">
                <a:avLst/>
              </a:prstGeom>
            </p:spPr>
          </p:pic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5FBFE465-9B0F-84FC-5277-A89386E2D470}"/>
                  </a:ext>
                </a:extLst>
              </p:cNvPr>
              <p:cNvCxnSpPr/>
              <p:nvPr/>
            </p:nvCxnSpPr>
            <p:spPr bwMode="auto">
              <a:xfrm flipH="1" flipV="1">
                <a:off x="2627784" y="6093296"/>
                <a:ext cx="2659628" cy="100600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406613B-6BDD-254E-BA35-782FDF52985D}"/>
                  </a:ext>
                </a:extLst>
              </p:cNvPr>
              <p:cNvSpPr txBox="1"/>
              <p:nvPr/>
            </p:nvSpPr>
            <p:spPr>
              <a:xfrm>
                <a:off x="2140123" y="6782020"/>
                <a:ext cx="2847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Inqueue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dequeue</a:t>
                </a:r>
                <a:endParaRPr kumimoji="1" lang="zh-CN" altLang="en-US" dirty="0"/>
              </a:p>
            </p:txBody>
          </p:sp>
          <p:pic>
            <p:nvPicPr>
              <p:cNvPr id="32" name="Picture 4" descr="moco_samples_organization">
                <a:extLst>
                  <a:ext uri="{FF2B5EF4-FFF2-40B4-BE49-F238E27FC236}">
                    <a16:creationId xmlns:a16="http://schemas.microsoft.com/office/drawing/2014/main" id="{FE6C5F23-45E3-800E-7870-0E314CEBFD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9957" y="2436226"/>
                <a:ext cx="3540118" cy="2025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1BD9E7D-BFB0-3F27-C09F-66B0040C1961}"/>
                </a:ext>
              </a:extLst>
            </p:cNvPr>
            <p:cNvSpPr/>
            <p:nvPr/>
          </p:nvSpPr>
          <p:spPr>
            <a:xfrm>
              <a:off x="-618662" y="-470263"/>
              <a:ext cx="13028376" cy="809897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114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E9A6ADA-8035-ACD2-5770-FE29D9C5E82C}"/>
              </a:ext>
            </a:extLst>
          </p:cNvPr>
          <p:cNvGrpSpPr/>
          <p:nvPr/>
        </p:nvGrpSpPr>
        <p:grpSpPr>
          <a:xfrm>
            <a:off x="-4723184" y="1651000"/>
            <a:ext cx="19649675" cy="7140963"/>
            <a:chOff x="-4723184" y="1651000"/>
            <a:chExt cx="19649675" cy="71409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1C0D5DF-303F-9175-5F83-EA0AE349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23184" y="1938005"/>
              <a:ext cx="9446368" cy="555668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56471E4-2849-169C-C45D-07840AB4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651000"/>
              <a:ext cx="7772400" cy="267532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D822B0-4548-D01E-EE51-5570ACAB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587938"/>
              <a:ext cx="7772400" cy="264993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8A27C92-42F0-079F-70EB-BB576F08F84D}"/>
                </a:ext>
              </a:extLst>
            </p:cNvPr>
            <p:cNvSpPr txBox="1"/>
            <p:nvPr/>
          </p:nvSpPr>
          <p:spPr>
            <a:xfrm>
              <a:off x="-1415452" y="8268743"/>
              <a:ext cx="6552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(a)</a:t>
              </a:r>
              <a:r>
                <a:rPr kumimoji="1" lang="zh-CN" altLang="en-US" sz="2800" dirty="0"/>
                <a:t> </a:t>
              </a:r>
              <a:r>
                <a:rPr kumimoji="1" lang="en-US" altLang="zh-CN" sz="2800" dirty="0"/>
                <a:t>MAE</a:t>
              </a:r>
              <a:r>
                <a:rPr kumimoji="1" lang="zh-CN" altLang="en-US" sz="2800" dirty="0"/>
                <a:t>的框架示意图。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F0FFC9-D484-0BDA-3986-E5BEA42797C7}"/>
                </a:ext>
              </a:extLst>
            </p:cNvPr>
            <p:cNvSpPr txBox="1"/>
            <p:nvPr/>
          </p:nvSpPr>
          <p:spPr>
            <a:xfrm>
              <a:off x="6096000" y="7622412"/>
              <a:ext cx="88304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(b)</a:t>
              </a:r>
              <a:r>
                <a:rPr kumimoji="1" lang="zh-CN" altLang="en-US" sz="2800" dirty="0"/>
                <a:t> 在</a:t>
              </a:r>
              <a:r>
                <a:rPr kumimoji="1" lang="en-US" altLang="zh-CN" sz="2800" dirty="0"/>
                <a:t>ImageNet</a:t>
              </a:r>
              <a:r>
                <a:rPr kumimoji="1" lang="zh-CN" altLang="en-US" sz="2800" dirty="0"/>
                <a:t>验证数据（</a:t>
              </a:r>
              <a:r>
                <a:rPr kumimoji="1" lang="en-US" altLang="zh-CN" sz="2800" dirty="0"/>
                <a:t>1</a:t>
              </a:r>
              <a:r>
                <a:rPr kumimoji="1" lang="zh-CN" altLang="en-US" sz="2800" dirty="0"/>
                <a:t>、</a:t>
              </a:r>
              <a:r>
                <a:rPr kumimoji="1" lang="en-US" altLang="zh-CN" sz="2800" dirty="0"/>
                <a:t>2</a:t>
              </a:r>
              <a:r>
                <a:rPr kumimoji="1" lang="zh-CN" altLang="en-US" sz="2800" dirty="0"/>
                <a:t>排）和</a:t>
              </a:r>
              <a:r>
                <a:rPr kumimoji="1" lang="en-US" altLang="zh-CN" sz="2800" dirty="0"/>
                <a:t>COCO</a:t>
              </a:r>
              <a:r>
                <a:rPr kumimoji="1" lang="zh-CN" altLang="en-US" sz="2800" dirty="0"/>
                <a:t>验证数据（</a:t>
              </a:r>
              <a:r>
                <a:rPr kumimoji="1" lang="en-US" altLang="zh-CN" sz="2800" dirty="0"/>
                <a:t>3</a:t>
              </a:r>
              <a:r>
                <a:rPr kumimoji="1" lang="zh-CN" altLang="en-US" sz="2800" dirty="0"/>
                <a:t>、</a:t>
              </a:r>
              <a:r>
                <a:rPr kumimoji="1" lang="en-US" altLang="zh-CN" sz="2800" dirty="0"/>
                <a:t>4</a:t>
              </a:r>
              <a:r>
                <a:rPr kumimoji="1" lang="zh-CN" altLang="en-US" sz="2800" dirty="0"/>
                <a:t>排）上的图片恢复结果对比。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52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E1F553C-317F-E639-4536-256D120C0BE8}"/>
              </a:ext>
            </a:extLst>
          </p:cNvPr>
          <p:cNvGrpSpPr/>
          <p:nvPr/>
        </p:nvGrpSpPr>
        <p:grpSpPr>
          <a:xfrm>
            <a:off x="-2048692" y="1440930"/>
            <a:ext cx="16289383" cy="3395111"/>
            <a:chOff x="-428897" y="1616028"/>
            <a:chExt cx="16289383" cy="339511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C081856-32B6-0B8C-7E04-BF035D05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8897" y="2246971"/>
              <a:ext cx="7772400" cy="236405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EE106A-B644-AB06-B48B-108C8EDA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086" y="2253110"/>
              <a:ext cx="7772400" cy="2357919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3FA54881-DDAB-506A-0F9D-1EDD1ED09E3C}"/>
                </a:ext>
              </a:extLst>
            </p:cNvPr>
            <p:cNvCxnSpPr/>
            <p:nvPr/>
          </p:nvCxnSpPr>
          <p:spPr>
            <a:xfrm>
              <a:off x="7707085" y="2344862"/>
              <a:ext cx="0" cy="216827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8F7776-5B0C-94D5-C6E2-4C64A0F2E0F2}"/>
                </a:ext>
              </a:extLst>
            </p:cNvPr>
            <p:cNvSpPr txBox="1"/>
            <p:nvPr/>
          </p:nvSpPr>
          <p:spPr>
            <a:xfrm>
              <a:off x="2423731" y="4611029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(a)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MAE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finetune</a:t>
              </a:r>
              <a:r>
                <a:rPr kumimoji="1" lang="zh-CN" altLang="en-US" sz="2000" dirty="0"/>
                <a:t>情况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397E1C0-7D59-3D31-E261-099085603675}"/>
                </a:ext>
              </a:extLst>
            </p:cNvPr>
            <p:cNvSpPr txBox="1"/>
            <p:nvPr/>
          </p:nvSpPr>
          <p:spPr>
            <a:xfrm>
              <a:off x="10727910" y="4611029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(b)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MAE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linear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probing</a:t>
              </a:r>
              <a:r>
                <a:rPr kumimoji="1" lang="zh-CN" altLang="en-US" sz="2000" dirty="0"/>
                <a:t>情况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9FB5C68-26A0-DA51-7AD9-3E444D621186}"/>
                </a:ext>
              </a:extLst>
            </p:cNvPr>
            <p:cNvSpPr txBox="1"/>
            <p:nvPr/>
          </p:nvSpPr>
          <p:spPr>
            <a:xfrm>
              <a:off x="5667983" y="1616028"/>
              <a:ext cx="5635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不同情况下的</a:t>
              </a:r>
              <a:r>
                <a:rPr kumimoji="1" lang="en-US" altLang="zh-CN" sz="2400" dirty="0"/>
                <a:t>MAE</a:t>
              </a:r>
              <a:r>
                <a:rPr kumimoji="1" lang="zh-CN" altLang="en-US" sz="2400" dirty="0"/>
                <a:t>最佳</a:t>
              </a:r>
              <a:r>
                <a:rPr kumimoji="1" lang="en-US" altLang="zh-CN" sz="2400" dirty="0"/>
                <a:t>mask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ratio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566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64771BF4-B132-6721-9132-847A20C1CA35}"/>
              </a:ext>
            </a:extLst>
          </p:cNvPr>
          <p:cNvGrpSpPr/>
          <p:nvPr/>
        </p:nvGrpSpPr>
        <p:grpSpPr>
          <a:xfrm>
            <a:off x="566057" y="946810"/>
            <a:ext cx="9805172" cy="3766103"/>
            <a:chOff x="566057" y="946810"/>
            <a:chExt cx="9805172" cy="376610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D84D68C-59B8-3AAB-57AB-C0FE6F541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7" y="1079453"/>
              <a:ext cx="1666875" cy="16859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77A2069-B830-FCA6-6CFC-C620154C082C}"/>
                </a:ext>
              </a:extLst>
            </p:cNvPr>
            <p:cNvSpPr txBox="1"/>
            <p:nvPr/>
          </p:nvSpPr>
          <p:spPr>
            <a:xfrm>
              <a:off x="610925" y="2765378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(a) </a:t>
              </a:r>
              <a:r>
                <a:rPr lang="zh-CN" altLang="en-US" sz="1100" dirty="0"/>
                <a:t>淋巴结成像图片</a:t>
              </a:r>
              <a:r>
                <a:rPr lang="en-US" altLang="zh-CN" sz="1100" dirty="0"/>
                <a:t> [3]</a:t>
              </a:r>
              <a:endParaRPr lang="zh-CN" altLang="en-US" sz="1100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D8520E-5727-52CA-DBE0-296B3BAD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1346" y="1079453"/>
              <a:ext cx="1697592" cy="16859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119C3E-20EA-854D-2A98-FE6A1E3E07D8}"/>
                </a:ext>
              </a:extLst>
            </p:cNvPr>
            <p:cNvSpPr txBox="1"/>
            <p:nvPr/>
          </p:nvSpPr>
          <p:spPr>
            <a:xfrm>
              <a:off x="2671573" y="2765378"/>
              <a:ext cx="1577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(b) </a:t>
              </a:r>
              <a:r>
                <a:rPr lang="zh-CN" altLang="en-US" sz="1100" dirty="0"/>
                <a:t>土地使用情况与土地分类图片 </a:t>
              </a:r>
              <a:r>
                <a:rPr lang="en-US" altLang="zh-CN" sz="1100" dirty="0"/>
                <a:t>[4]</a:t>
              </a:r>
              <a:endParaRPr lang="zh-CN" altLang="en-US" sz="11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B708627-ED3B-8B8C-AC0F-E696F95D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342" y="1079453"/>
              <a:ext cx="3303037" cy="16859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D4B416-8503-3780-65D3-48A38F81FD5D}"/>
                </a:ext>
              </a:extLst>
            </p:cNvPr>
            <p:cNvSpPr txBox="1"/>
            <p:nvPr/>
          </p:nvSpPr>
          <p:spPr>
            <a:xfrm>
              <a:off x="5619423" y="2765378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(c) </a:t>
              </a:r>
              <a:r>
                <a:rPr lang="zh-CN" altLang="en-US" sz="1100" dirty="0"/>
                <a:t>网络表情包图片 </a:t>
              </a:r>
              <a:r>
                <a:rPr lang="en-US" altLang="zh-CN" sz="1100" dirty="0"/>
                <a:t>[5]</a:t>
              </a:r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3C824B-BB6A-851F-30F7-8203B2E5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4783" y="946810"/>
              <a:ext cx="1374729" cy="90068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2B6E787-5EEA-EBA0-4BFD-47EAA5B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4783" y="1847495"/>
              <a:ext cx="1374729" cy="91788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E3E319F-6350-2262-5782-79A81964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9512" y="1847495"/>
              <a:ext cx="931717" cy="92327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AB2E485-641F-B4BA-BF0A-0C4560C8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9512" y="946811"/>
              <a:ext cx="931717" cy="93432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3742F2-8725-2541-35FB-3766685D3813}"/>
                </a:ext>
              </a:extLst>
            </p:cNvPr>
            <p:cNvSpPr txBox="1"/>
            <p:nvPr/>
          </p:nvSpPr>
          <p:spPr>
            <a:xfrm>
              <a:off x="8466526" y="2765378"/>
              <a:ext cx="1577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(d) </a:t>
              </a:r>
              <a:r>
                <a:rPr lang="zh-CN" altLang="en-US" sz="1100" dirty="0"/>
                <a:t>大量用户上传的自然图片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55471D2-DBC3-885B-1D1C-98AA99F03534}"/>
                </a:ext>
              </a:extLst>
            </p:cNvPr>
            <p:cNvSpPr txBox="1"/>
            <p:nvPr/>
          </p:nvSpPr>
          <p:spPr>
            <a:xfrm>
              <a:off x="8873455" y="3495737"/>
              <a:ext cx="1132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2BF545E-A520-77C6-B36B-55584416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057" y="3196265"/>
              <a:ext cx="1666875" cy="118764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487C40E-D57D-42FC-C4A2-7EFBDD9A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11345" y="3196265"/>
              <a:ext cx="1697592" cy="118764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AF60F3A-4B11-3633-5B51-C14362BE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3454" y="3196265"/>
              <a:ext cx="1647216" cy="118764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AA3F1F0-12F9-64BF-363E-7C04882E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748" y="3196265"/>
              <a:ext cx="1659595" cy="118764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EB3C075-3614-1ABA-6BBF-FFE3C1E901A6}"/>
                </a:ext>
              </a:extLst>
            </p:cNvPr>
            <p:cNvSpPr txBox="1"/>
            <p:nvPr/>
          </p:nvSpPr>
          <p:spPr>
            <a:xfrm>
              <a:off x="655795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(e) </a:t>
              </a:r>
              <a:r>
                <a:rPr lang="zh-CN" altLang="en-US" sz="1100" dirty="0"/>
                <a:t>红外成像图片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E04328A-EEB4-FFF3-C5B0-0E15E6EAFCEA}"/>
                </a:ext>
              </a:extLst>
            </p:cNvPr>
            <p:cNvSpPr txBox="1"/>
            <p:nvPr/>
          </p:nvSpPr>
          <p:spPr>
            <a:xfrm>
              <a:off x="2731800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（</a:t>
              </a:r>
              <a:r>
                <a:rPr lang="en-US" altLang="zh-CN" sz="1100" dirty="0"/>
                <a:t>f</a:t>
              </a:r>
              <a:r>
                <a:rPr lang="zh-CN" altLang="en-US" sz="1100" dirty="0"/>
                <a:t>）深度图成像图片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47B4E1F-60A4-4121-82C0-0D670106DC7A}"/>
                </a:ext>
              </a:extLst>
            </p:cNvPr>
            <p:cNvSpPr txBox="1"/>
            <p:nvPr/>
          </p:nvSpPr>
          <p:spPr>
            <a:xfrm>
              <a:off x="4568493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(g) </a:t>
              </a:r>
              <a:r>
                <a:rPr lang="zh-CN" altLang="en-US" sz="1100" dirty="0"/>
                <a:t>骨骼点可视化图片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596C8EA-0EE3-1EB6-6111-6F7FBBFE739A}"/>
                </a:ext>
              </a:extLst>
            </p:cNvPr>
            <p:cNvSpPr txBox="1"/>
            <p:nvPr/>
          </p:nvSpPr>
          <p:spPr>
            <a:xfrm>
              <a:off x="6533206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(h) </a:t>
              </a:r>
              <a:r>
                <a:rPr lang="zh-CN" altLang="en-US" sz="1100" dirty="0"/>
                <a:t>监控摄像头图片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3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5AFC62A8-E834-26E0-9DCC-FFC6CEE7EF95}"/>
              </a:ext>
            </a:extLst>
          </p:cNvPr>
          <p:cNvGrpSpPr/>
          <p:nvPr/>
        </p:nvGrpSpPr>
        <p:grpSpPr>
          <a:xfrm>
            <a:off x="813211" y="681173"/>
            <a:ext cx="9301215" cy="3957473"/>
            <a:chOff x="813211" y="681173"/>
            <a:chExt cx="9301215" cy="395747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591442C-7CE9-4C23-DEC1-BE236900DC14}"/>
                </a:ext>
              </a:extLst>
            </p:cNvPr>
            <p:cNvSpPr/>
            <p:nvPr/>
          </p:nvSpPr>
          <p:spPr>
            <a:xfrm>
              <a:off x="616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F9040C-1A76-9984-1F9F-59E264D99BD4}"/>
                </a:ext>
              </a:extLst>
            </p:cNvPr>
            <p:cNvSpPr/>
            <p:nvPr/>
          </p:nvSpPr>
          <p:spPr>
            <a:xfrm>
              <a:off x="580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CCAD0B-BC0E-5285-8C52-FF960CD6213A}"/>
                </a:ext>
              </a:extLst>
            </p:cNvPr>
            <p:cNvSpPr/>
            <p:nvPr/>
          </p:nvSpPr>
          <p:spPr>
            <a:xfrm>
              <a:off x="544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A1C873-EAEC-BAEF-EA8E-FF10816E573C}"/>
                </a:ext>
              </a:extLst>
            </p:cNvPr>
            <p:cNvSpPr/>
            <p:nvPr/>
          </p:nvSpPr>
          <p:spPr>
            <a:xfrm>
              <a:off x="652024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D1A92F-43E8-E404-BB08-B892AB0395FD}"/>
                </a:ext>
              </a:extLst>
            </p:cNvPr>
            <p:cNvSpPr/>
            <p:nvPr/>
          </p:nvSpPr>
          <p:spPr>
            <a:xfrm>
              <a:off x="472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22E488-9A49-D40D-90F0-F3E3D6013CF7}"/>
                </a:ext>
              </a:extLst>
            </p:cNvPr>
            <p:cNvSpPr/>
            <p:nvPr/>
          </p:nvSpPr>
          <p:spPr>
            <a:xfrm>
              <a:off x="436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0CA4CE-F864-4131-E953-EE0A8AA684A0}"/>
                </a:ext>
              </a:extLst>
            </p:cNvPr>
            <p:cNvSpPr/>
            <p:nvPr/>
          </p:nvSpPr>
          <p:spPr>
            <a:xfrm>
              <a:off x="400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CCC00C-85F7-D79E-141C-212A8397A437}"/>
                </a:ext>
              </a:extLst>
            </p:cNvPr>
            <p:cNvSpPr/>
            <p:nvPr/>
          </p:nvSpPr>
          <p:spPr>
            <a:xfrm>
              <a:off x="508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8475B9-B4B1-5C9B-1B6A-99EEDC4C3AB2}"/>
                </a:ext>
              </a:extLst>
            </p:cNvPr>
            <p:cNvSpPr/>
            <p:nvPr/>
          </p:nvSpPr>
          <p:spPr>
            <a:xfrm>
              <a:off x="616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1FC1B1-D0BB-6664-4143-3DCB44BB8F8A}"/>
                </a:ext>
              </a:extLst>
            </p:cNvPr>
            <p:cNvSpPr/>
            <p:nvPr/>
          </p:nvSpPr>
          <p:spPr>
            <a:xfrm>
              <a:off x="580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3EA01E6-411C-269E-1E5F-2F29E2F60E25}"/>
                </a:ext>
              </a:extLst>
            </p:cNvPr>
            <p:cNvSpPr/>
            <p:nvPr/>
          </p:nvSpPr>
          <p:spPr>
            <a:xfrm>
              <a:off x="544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F4C51CC-9D84-4587-4964-5CC58C045543}"/>
                </a:ext>
              </a:extLst>
            </p:cNvPr>
            <p:cNvSpPr/>
            <p:nvPr/>
          </p:nvSpPr>
          <p:spPr>
            <a:xfrm>
              <a:off x="652024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4F63881-7C34-6344-0B54-777EE691C4CE}"/>
                </a:ext>
              </a:extLst>
            </p:cNvPr>
            <p:cNvSpPr/>
            <p:nvPr/>
          </p:nvSpPr>
          <p:spPr>
            <a:xfrm>
              <a:off x="472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6DDAED0-0E65-F14D-DE30-460FBDBB2EAF}"/>
                </a:ext>
              </a:extLst>
            </p:cNvPr>
            <p:cNvSpPr/>
            <p:nvPr/>
          </p:nvSpPr>
          <p:spPr>
            <a:xfrm>
              <a:off x="436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14687A6-5859-A937-F16D-9771A874D82B}"/>
                </a:ext>
              </a:extLst>
            </p:cNvPr>
            <p:cNvSpPr/>
            <p:nvPr/>
          </p:nvSpPr>
          <p:spPr>
            <a:xfrm>
              <a:off x="400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C6A314A-B470-598F-1CF5-FD68A806BA57}"/>
                </a:ext>
              </a:extLst>
            </p:cNvPr>
            <p:cNvSpPr/>
            <p:nvPr/>
          </p:nvSpPr>
          <p:spPr>
            <a:xfrm>
              <a:off x="508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F04CBA3-6CE5-7EA2-12E7-C93564FB238E}"/>
                </a:ext>
              </a:extLst>
            </p:cNvPr>
            <p:cNvSpPr/>
            <p:nvPr/>
          </p:nvSpPr>
          <p:spPr>
            <a:xfrm>
              <a:off x="616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7CC5111-0AE9-D6AD-B4F9-ACA930E510C7}"/>
                </a:ext>
              </a:extLst>
            </p:cNvPr>
            <p:cNvSpPr/>
            <p:nvPr/>
          </p:nvSpPr>
          <p:spPr>
            <a:xfrm>
              <a:off x="580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7C0B0FC-0E14-0716-157E-CF8E68B27D66}"/>
                </a:ext>
              </a:extLst>
            </p:cNvPr>
            <p:cNvSpPr/>
            <p:nvPr/>
          </p:nvSpPr>
          <p:spPr>
            <a:xfrm>
              <a:off x="544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AF5CE16-3CD8-EEB0-8762-BA790494771A}"/>
                </a:ext>
              </a:extLst>
            </p:cNvPr>
            <p:cNvSpPr/>
            <p:nvPr/>
          </p:nvSpPr>
          <p:spPr>
            <a:xfrm>
              <a:off x="652024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48A4CFF-8F7E-DCEF-C5F3-2437145E908F}"/>
                </a:ext>
              </a:extLst>
            </p:cNvPr>
            <p:cNvSpPr/>
            <p:nvPr/>
          </p:nvSpPr>
          <p:spPr>
            <a:xfrm>
              <a:off x="472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BC6011A-4555-E447-9C85-E80AA471A1A0}"/>
                </a:ext>
              </a:extLst>
            </p:cNvPr>
            <p:cNvSpPr/>
            <p:nvPr/>
          </p:nvSpPr>
          <p:spPr>
            <a:xfrm>
              <a:off x="436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CF6E111-A850-0021-1119-CED3D856C4E2}"/>
                </a:ext>
              </a:extLst>
            </p:cNvPr>
            <p:cNvSpPr/>
            <p:nvPr/>
          </p:nvSpPr>
          <p:spPr>
            <a:xfrm>
              <a:off x="400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55D182-EE76-564B-A33C-0F6BC7A27B64}"/>
                </a:ext>
              </a:extLst>
            </p:cNvPr>
            <p:cNvSpPr/>
            <p:nvPr/>
          </p:nvSpPr>
          <p:spPr>
            <a:xfrm>
              <a:off x="508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CCF846F-81D9-3754-3BE5-F0B7EFB0791D}"/>
                </a:ext>
              </a:extLst>
            </p:cNvPr>
            <p:cNvSpPr/>
            <p:nvPr/>
          </p:nvSpPr>
          <p:spPr>
            <a:xfrm>
              <a:off x="616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FED5FBE-D858-1B8C-2353-A3B8B2DBC6F6}"/>
                </a:ext>
              </a:extLst>
            </p:cNvPr>
            <p:cNvSpPr/>
            <p:nvPr/>
          </p:nvSpPr>
          <p:spPr>
            <a:xfrm>
              <a:off x="580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ADCDF09-E4D7-0BFC-2A37-6B8C6C37A6EE}"/>
                </a:ext>
              </a:extLst>
            </p:cNvPr>
            <p:cNvSpPr/>
            <p:nvPr/>
          </p:nvSpPr>
          <p:spPr>
            <a:xfrm>
              <a:off x="544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AB6D3A1-A4C4-82D5-B114-273A366B2818}"/>
                </a:ext>
              </a:extLst>
            </p:cNvPr>
            <p:cNvSpPr/>
            <p:nvPr/>
          </p:nvSpPr>
          <p:spPr>
            <a:xfrm>
              <a:off x="652024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FF19742-1773-45D0-62DE-A2A04EDAACE1}"/>
                </a:ext>
              </a:extLst>
            </p:cNvPr>
            <p:cNvSpPr/>
            <p:nvPr/>
          </p:nvSpPr>
          <p:spPr>
            <a:xfrm>
              <a:off x="472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EFB020B-3627-F1E6-9B15-1AD9E8DB3ECE}"/>
                </a:ext>
              </a:extLst>
            </p:cNvPr>
            <p:cNvSpPr/>
            <p:nvPr/>
          </p:nvSpPr>
          <p:spPr>
            <a:xfrm>
              <a:off x="436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84DE6EB-D3C7-C004-36D4-90CE28BEDC8F}"/>
                </a:ext>
              </a:extLst>
            </p:cNvPr>
            <p:cNvSpPr/>
            <p:nvPr/>
          </p:nvSpPr>
          <p:spPr>
            <a:xfrm>
              <a:off x="400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379BB5E-85BF-E904-5F76-56A1F18677D9}"/>
                </a:ext>
              </a:extLst>
            </p:cNvPr>
            <p:cNvSpPr/>
            <p:nvPr/>
          </p:nvSpPr>
          <p:spPr>
            <a:xfrm>
              <a:off x="508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318F2DE-3851-1923-E7CC-A23ADD95A6D2}"/>
                </a:ext>
              </a:extLst>
            </p:cNvPr>
            <p:cNvSpPr/>
            <p:nvPr/>
          </p:nvSpPr>
          <p:spPr>
            <a:xfrm>
              <a:off x="616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85CC04-40D6-0C90-1A93-2071AFA6AEB9}"/>
                </a:ext>
              </a:extLst>
            </p:cNvPr>
            <p:cNvSpPr/>
            <p:nvPr/>
          </p:nvSpPr>
          <p:spPr>
            <a:xfrm>
              <a:off x="580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B8BDF26-E321-38EA-CA8C-AB6C4EED0323}"/>
                </a:ext>
              </a:extLst>
            </p:cNvPr>
            <p:cNvSpPr/>
            <p:nvPr/>
          </p:nvSpPr>
          <p:spPr>
            <a:xfrm>
              <a:off x="544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3208619-54B2-E455-8647-7A88C5731D75}"/>
                </a:ext>
              </a:extLst>
            </p:cNvPr>
            <p:cNvSpPr/>
            <p:nvPr/>
          </p:nvSpPr>
          <p:spPr>
            <a:xfrm>
              <a:off x="652024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9D915D-15AE-80EC-A1D5-2B7BD197B5B3}"/>
                </a:ext>
              </a:extLst>
            </p:cNvPr>
            <p:cNvSpPr/>
            <p:nvPr/>
          </p:nvSpPr>
          <p:spPr>
            <a:xfrm>
              <a:off x="472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9EF5EE5-E91F-188C-A795-8BBE83E86D84}"/>
                </a:ext>
              </a:extLst>
            </p:cNvPr>
            <p:cNvSpPr/>
            <p:nvPr/>
          </p:nvSpPr>
          <p:spPr>
            <a:xfrm>
              <a:off x="436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B30D4B-7CEB-A09C-F437-C11D28FB0166}"/>
                </a:ext>
              </a:extLst>
            </p:cNvPr>
            <p:cNvSpPr/>
            <p:nvPr/>
          </p:nvSpPr>
          <p:spPr>
            <a:xfrm>
              <a:off x="400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52A947E-5C67-8C7A-DB7C-F5282AC1F8BF}"/>
                </a:ext>
              </a:extLst>
            </p:cNvPr>
            <p:cNvSpPr/>
            <p:nvPr/>
          </p:nvSpPr>
          <p:spPr>
            <a:xfrm>
              <a:off x="508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0C4B0FC-FF6E-FB91-9AA8-87E2FB9D6D92}"/>
                </a:ext>
              </a:extLst>
            </p:cNvPr>
            <p:cNvSpPr/>
            <p:nvPr/>
          </p:nvSpPr>
          <p:spPr>
            <a:xfrm>
              <a:off x="616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71A0586-36B4-487E-6280-C502FCB7C5F8}"/>
                </a:ext>
              </a:extLst>
            </p:cNvPr>
            <p:cNvSpPr/>
            <p:nvPr/>
          </p:nvSpPr>
          <p:spPr>
            <a:xfrm>
              <a:off x="580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0871F38-193C-34CF-CBD3-FADEB02DAA0D}"/>
                </a:ext>
              </a:extLst>
            </p:cNvPr>
            <p:cNvSpPr/>
            <p:nvPr/>
          </p:nvSpPr>
          <p:spPr>
            <a:xfrm>
              <a:off x="544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627B81D-6CA0-6D0C-DBE7-D3061719FB05}"/>
                </a:ext>
              </a:extLst>
            </p:cNvPr>
            <p:cNvSpPr/>
            <p:nvPr/>
          </p:nvSpPr>
          <p:spPr>
            <a:xfrm>
              <a:off x="652024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433F215-249A-AED0-668D-7037EB5D1776}"/>
                </a:ext>
              </a:extLst>
            </p:cNvPr>
            <p:cNvSpPr/>
            <p:nvPr/>
          </p:nvSpPr>
          <p:spPr>
            <a:xfrm>
              <a:off x="472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F1730F1-4A00-9516-36CE-E6DEC79F0673}"/>
                </a:ext>
              </a:extLst>
            </p:cNvPr>
            <p:cNvSpPr/>
            <p:nvPr/>
          </p:nvSpPr>
          <p:spPr>
            <a:xfrm>
              <a:off x="436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77E8055-C54C-D3EC-4D25-315C5C03F34E}"/>
                </a:ext>
              </a:extLst>
            </p:cNvPr>
            <p:cNvSpPr/>
            <p:nvPr/>
          </p:nvSpPr>
          <p:spPr>
            <a:xfrm>
              <a:off x="400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BE9C2D8-5F87-28DE-C99A-46AD9980458A}"/>
                </a:ext>
              </a:extLst>
            </p:cNvPr>
            <p:cNvSpPr/>
            <p:nvPr/>
          </p:nvSpPr>
          <p:spPr>
            <a:xfrm>
              <a:off x="508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0641911-6CEB-0ECB-6C00-3BE31D4F328A}"/>
                </a:ext>
              </a:extLst>
            </p:cNvPr>
            <p:cNvSpPr/>
            <p:nvPr/>
          </p:nvSpPr>
          <p:spPr>
            <a:xfrm>
              <a:off x="616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E3A6C0F-7B43-D369-31E6-D943719B8169}"/>
                </a:ext>
              </a:extLst>
            </p:cNvPr>
            <p:cNvSpPr/>
            <p:nvPr/>
          </p:nvSpPr>
          <p:spPr>
            <a:xfrm>
              <a:off x="580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76938FD9-1D3F-2EB6-C64C-F5BAB3F6729F}"/>
                </a:ext>
              </a:extLst>
            </p:cNvPr>
            <p:cNvSpPr/>
            <p:nvPr/>
          </p:nvSpPr>
          <p:spPr>
            <a:xfrm>
              <a:off x="544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FE6D814-E881-912F-F346-C185FB917DF2}"/>
                </a:ext>
              </a:extLst>
            </p:cNvPr>
            <p:cNvSpPr/>
            <p:nvPr/>
          </p:nvSpPr>
          <p:spPr>
            <a:xfrm>
              <a:off x="652024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FB0E02E-C151-D3BB-7418-4269F3A3F3DA}"/>
                </a:ext>
              </a:extLst>
            </p:cNvPr>
            <p:cNvSpPr/>
            <p:nvPr/>
          </p:nvSpPr>
          <p:spPr>
            <a:xfrm>
              <a:off x="472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BCA7C6E-AED4-5FC7-72BD-C0DB38BC702F}"/>
                </a:ext>
              </a:extLst>
            </p:cNvPr>
            <p:cNvSpPr/>
            <p:nvPr/>
          </p:nvSpPr>
          <p:spPr>
            <a:xfrm>
              <a:off x="436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916AB20-A5FA-CC61-94C5-22926E64FD63}"/>
                </a:ext>
              </a:extLst>
            </p:cNvPr>
            <p:cNvSpPr/>
            <p:nvPr/>
          </p:nvSpPr>
          <p:spPr>
            <a:xfrm>
              <a:off x="400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1D63DA3-1AF1-D4BC-E812-67B2D717114E}"/>
                </a:ext>
              </a:extLst>
            </p:cNvPr>
            <p:cNvSpPr/>
            <p:nvPr/>
          </p:nvSpPr>
          <p:spPr>
            <a:xfrm>
              <a:off x="508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E500015-89D7-2ED3-2D4E-6A58E872A343}"/>
                </a:ext>
              </a:extLst>
            </p:cNvPr>
            <p:cNvSpPr/>
            <p:nvPr/>
          </p:nvSpPr>
          <p:spPr>
            <a:xfrm>
              <a:off x="616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842091D-8A66-DCD5-94EF-FDDE5552F82F}"/>
                </a:ext>
              </a:extLst>
            </p:cNvPr>
            <p:cNvSpPr/>
            <p:nvPr/>
          </p:nvSpPr>
          <p:spPr>
            <a:xfrm>
              <a:off x="580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79C8D14-2EB8-48C1-2752-DDAB679A31BF}"/>
                </a:ext>
              </a:extLst>
            </p:cNvPr>
            <p:cNvSpPr/>
            <p:nvPr/>
          </p:nvSpPr>
          <p:spPr>
            <a:xfrm>
              <a:off x="544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6C5B53D-396A-E885-83ED-0C83BDA5ADBA}"/>
                </a:ext>
              </a:extLst>
            </p:cNvPr>
            <p:cNvSpPr/>
            <p:nvPr/>
          </p:nvSpPr>
          <p:spPr>
            <a:xfrm>
              <a:off x="652024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52518E73-AA86-3626-C3F7-21B9D6C043DE}"/>
                </a:ext>
              </a:extLst>
            </p:cNvPr>
            <p:cNvSpPr/>
            <p:nvPr/>
          </p:nvSpPr>
          <p:spPr>
            <a:xfrm>
              <a:off x="472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EE54304-DB30-124C-7638-3EC3AAB68305}"/>
                </a:ext>
              </a:extLst>
            </p:cNvPr>
            <p:cNvSpPr/>
            <p:nvPr/>
          </p:nvSpPr>
          <p:spPr>
            <a:xfrm>
              <a:off x="436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A6AC110-CFCE-4165-37B6-62DFBF6609ED}"/>
                </a:ext>
              </a:extLst>
            </p:cNvPr>
            <p:cNvSpPr/>
            <p:nvPr/>
          </p:nvSpPr>
          <p:spPr>
            <a:xfrm>
              <a:off x="400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898317D-F494-EF29-E6B5-567EB096CEE4}"/>
                </a:ext>
              </a:extLst>
            </p:cNvPr>
            <p:cNvSpPr/>
            <p:nvPr/>
          </p:nvSpPr>
          <p:spPr>
            <a:xfrm>
              <a:off x="508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BD6F0DDD-4691-2913-4CFC-4E15867FA1FE}"/>
                </a:ext>
              </a:extLst>
            </p:cNvPr>
            <p:cNvSpPr/>
            <p:nvPr/>
          </p:nvSpPr>
          <p:spPr>
            <a:xfrm>
              <a:off x="939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AFB298D-3B2B-16AA-8AC5-C405A77A1DBC}"/>
                </a:ext>
              </a:extLst>
            </p:cNvPr>
            <p:cNvSpPr/>
            <p:nvPr/>
          </p:nvSpPr>
          <p:spPr>
            <a:xfrm>
              <a:off x="903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6603E88-78D2-1679-9EAC-FBAAB5145426}"/>
                </a:ext>
              </a:extLst>
            </p:cNvPr>
            <p:cNvSpPr/>
            <p:nvPr/>
          </p:nvSpPr>
          <p:spPr>
            <a:xfrm>
              <a:off x="867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A710C5F-C982-D56B-34DD-9985107FBFA0}"/>
                </a:ext>
              </a:extLst>
            </p:cNvPr>
            <p:cNvSpPr/>
            <p:nvPr/>
          </p:nvSpPr>
          <p:spPr>
            <a:xfrm>
              <a:off x="975442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71D38B8-B3AE-956A-AB22-0838DE9CE5EA}"/>
                </a:ext>
              </a:extLst>
            </p:cNvPr>
            <p:cNvSpPr/>
            <p:nvPr/>
          </p:nvSpPr>
          <p:spPr>
            <a:xfrm>
              <a:off x="795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7533B29-2256-F9E9-9169-BB50227FBFDE}"/>
                </a:ext>
              </a:extLst>
            </p:cNvPr>
            <p:cNvSpPr/>
            <p:nvPr/>
          </p:nvSpPr>
          <p:spPr>
            <a:xfrm>
              <a:off x="759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53802A2-6AE4-0A07-CB55-9466AD52C985}"/>
                </a:ext>
              </a:extLst>
            </p:cNvPr>
            <p:cNvSpPr/>
            <p:nvPr/>
          </p:nvSpPr>
          <p:spPr>
            <a:xfrm>
              <a:off x="723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24190B4-198A-E33F-9314-919DF308961A}"/>
                </a:ext>
              </a:extLst>
            </p:cNvPr>
            <p:cNvSpPr/>
            <p:nvPr/>
          </p:nvSpPr>
          <p:spPr>
            <a:xfrm>
              <a:off x="831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98B0DAD-4984-C133-1FC5-15D4493FB2AD}"/>
                </a:ext>
              </a:extLst>
            </p:cNvPr>
            <p:cNvSpPr/>
            <p:nvPr/>
          </p:nvSpPr>
          <p:spPr>
            <a:xfrm>
              <a:off x="939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4ADB28A-5596-E0C4-71E2-DFF16BB1675B}"/>
                </a:ext>
              </a:extLst>
            </p:cNvPr>
            <p:cNvSpPr/>
            <p:nvPr/>
          </p:nvSpPr>
          <p:spPr>
            <a:xfrm>
              <a:off x="903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5DE6393-7198-60CA-AFDE-FF3E28F5741E}"/>
                </a:ext>
              </a:extLst>
            </p:cNvPr>
            <p:cNvSpPr/>
            <p:nvPr/>
          </p:nvSpPr>
          <p:spPr>
            <a:xfrm>
              <a:off x="867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78CD80-1F99-6F47-B367-C59E3FD687E4}"/>
                </a:ext>
              </a:extLst>
            </p:cNvPr>
            <p:cNvSpPr/>
            <p:nvPr/>
          </p:nvSpPr>
          <p:spPr>
            <a:xfrm>
              <a:off x="975442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6F3F28DB-AB43-1526-88B2-D3D3B3BEBD5C}"/>
                </a:ext>
              </a:extLst>
            </p:cNvPr>
            <p:cNvSpPr/>
            <p:nvPr/>
          </p:nvSpPr>
          <p:spPr>
            <a:xfrm>
              <a:off x="795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E38944F2-D718-5293-A458-C99825653C82}"/>
                </a:ext>
              </a:extLst>
            </p:cNvPr>
            <p:cNvSpPr/>
            <p:nvPr/>
          </p:nvSpPr>
          <p:spPr>
            <a:xfrm>
              <a:off x="759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7C19CAC-FBC5-F495-B66C-94B610BA9E48}"/>
                </a:ext>
              </a:extLst>
            </p:cNvPr>
            <p:cNvSpPr/>
            <p:nvPr/>
          </p:nvSpPr>
          <p:spPr>
            <a:xfrm>
              <a:off x="723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17F9E1B-61CC-5BDE-1E47-BAEFDC945D62}"/>
                </a:ext>
              </a:extLst>
            </p:cNvPr>
            <p:cNvSpPr/>
            <p:nvPr/>
          </p:nvSpPr>
          <p:spPr>
            <a:xfrm>
              <a:off x="831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7623D71-FCA6-5A91-2446-BED7898C96E0}"/>
                </a:ext>
              </a:extLst>
            </p:cNvPr>
            <p:cNvSpPr/>
            <p:nvPr/>
          </p:nvSpPr>
          <p:spPr>
            <a:xfrm>
              <a:off x="939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8E0DC37-018E-D95E-9130-AB25060282E5}"/>
                </a:ext>
              </a:extLst>
            </p:cNvPr>
            <p:cNvSpPr/>
            <p:nvPr/>
          </p:nvSpPr>
          <p:spPr>
            <a:xfrm>
              <a:off x="903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9A599DA2-7D6B-AD89-5094-5CC42145CCC5}"/>
                </a:ext>
              </a:extLst>
            </p:cNvPr>
            <p:cNvSpPr/>
            <p:nvPr/>
          </p:nvSpPr>
          <p:spPr>
            <a:xfrm>
              <a:off x="867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ABD528BF-56F2-FBE2-0A2D-09A76D2F3933}"/>
                </a:ext>
              </a:extLst>
            </p:cNvPr>
            <p:cNvSpPr/>
            <p:nvPr/>
          </p:nvSpPr>
          <p:spPr>
            <a:xfrm>
              <a:off x="975442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4CD6CF5-3D24-EFC5-674A-C03523608552}"/>
                </a:ext>
              </a:extLst>
            </p:cNvPr>
            <p:cNvSpPr/>
            <p:nvPr/>
          </p:nvSpPr>
          <p:spPr>
            <a:xfrm>
              <a:off x="795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42AE2075-8007-9E4C-CC81-A0BF2CC5D83B}"/>
                </a:ext>
              </a:extLst>
            </p:cNvPr>
            <p:cNvSpPr/>
            <p:nvPr/>
          </p:nvSpPr>
          <p:spPr>
            <a:xfrm>
              <a:off x="759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615815F-5033-B3D1-37EB-C9102E72E988}"/>
                </a:ext>
              </a:extLst>
            </p:cNvPr>
            <p:cNvSpPr/>
            <p:nvPr/>
          </p:nvSpPr>
          <p:spPr>
            <a:xfrm>
              <a:off x="723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600630F-EA55-1062-6958-AE9FBE83A52A}"/>
                </a:ext>
              </a:extLst>
            </p:cNvPr>
            <p:cNvSpPr/>
            <p:nvPr/>
          </p:nvSpPr>
          <p:spPr>
            <a:xfrm>
              <a:off x="831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A44CA691-94AA-9BA4-4EBE-F12809001309}"/>
                </a:ext>
              </a:extLst>
            </p:cNvPr>
            <p:cNvSpPr/>
            <p:nvPr/>
          </p:nvSpPr>
          <p:spPr>
            <a:xfrm>
              <a:off x="939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B3A113A2-346B-0C81-D467-95CE2C6D44CF}"/>
                </a:ext>
              </a:extLst>
            </p:cNvPr>
            <p:cNvSpPr/>
            <p:nvPr/>
          </p:nvSpPr>
          <p:spPr>
            <a:xfrm>
              <a:off x="903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7FC3BEA1-E70B-B229-517B-6CB8D644529E}"/>
                </a:ext>
              </a:extLst>
            </p:cNvPr>
            <p:cNvSpPr/>
            <p:nvPr/>
          </p:nvSpPr>
          <p:spPr>
            <a:xfrm>
              <a:off x="867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00EC31F3-148D-9A1D-3721-B5C0A09FF34E}"/>
                </a:ext>
              </a:extLst>
            </p:cNvPr>
            <p:cNvSpPr/>
            <p:nvPr/>
          </p:nvSpPr>
          <p:spPr>
            <a:xfrm>
              <a:off x="975442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5909C2E-D68C-C429-633F-9D3EAB0F1030}"/>
                </a:ext>
              </a:extLst>
            </p:cNvPr>
            <p:cNvSpPr/>
            <p:nvPr/>
          </p:nvSpPr>
          <p:spPr>
            <a:xfrm>
              <a:off x="795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5B83DE30-2FC7-4FB4-8261-ED1D174DA4D7}"/>
                </a:ext>
              </a:extLst>
            </p:cNvPr>
            <p:cNvSpPr/>
            <p:nvPr/>
          </p:nvSpPr>
          <p:spPr>
            <a:xfrm>
              <a:off x="759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9B165471-6D81-14BF-0110-0F5BD567ED9B}"/>
                </a:ext>
              </a:extLst>
            </p:cNvPr>
            <p:cNvSpPr/>
            <p:nvPr/>
          </p:nvSpPr>
          <p:spPr>
            <a:xfrm>
              <a:off x="723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2EAEA7A-90A6-2525-030A-78F60F6AC103}"/>
                </a:ext>
              </a:extLst>
            </p:cNvPr>
            <p:cNvSpPr/>
            <p:nvPr/>
          </p:nvSpPr>
          <p:spPr>
            <a:xfrm>
              <a:off x="831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C7422BDA-FCD8-D60E-8DF1-4B10252D7CD7}"/>
                </a:ext>
              </a:extLst>
            </p:cNvPr>
            <p:cNvSpPr/>
            <p:nvPr/>
          </p:nvSpPr>
          <p:spPr>
            <a:xfrm>
              <a:off x="939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1B467AC-D3B2-8EDE-6833-D97E8CD588BE}"/>
                </a:ext>
              </a:extLst>
            </p:cNvPr>
            <p:cNvSpPr/>
            <p:nvPr/>
          </p:nvSpPr>
          <p:spPr>
            <a:xfrm>
              <a:off x="903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19D6AC1-AE8C-0A9C-A78C-88CD049CDF85}"/>
                </a:ext>
              </a:extLst>
            </p:cNvPr>
            <p:cNvSpPr/>
            <p:nvPr/>
          </p:nvSpPr>
          <p:spPr>
            <a:xfrm>
              <a:off x="867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D25CCDAD-5343-68E5-CE9F-155F8023750C}"/>
                </a:ext>
              </a:extLst>
            </p:cNvPr>
            <p:cNvSpPr/>
            <p:nvPr/>
          </p:nvSpPr>
          <p:spPr>
            <a:xfrm>
              <a:off x="975442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01A1EA50-1D95-2DEF-F46C-DC9811C61493}"/>
                </a:ext>
              </a:extLst>
            </p:cNvPr>
            <p:cNvSpPr/>
            <p:nvPr/>
          </p:nvSpPr>
          <p:spPr>
            <a:xfrm>
              <a:off x="795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19DBC050-E658-2F22-49B2-D9D26EE57F5E}"/>
                </a:ext>
              </a:extLst>
            </p:cNvPr>
            <p:cNvSpPr/>
            <p:nvPr/>
          </p:nvSpPr>
          <p:spPr>
            <a:xfrm>
              <a:off x="759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829C358-59C3-6D3C-BCD6-BE446EE308BB}"/>
                </a:ext>
              </a:extLst>
            </p:cNvPr>
            <p:cNvSpPr/>
            <p:nvPr/>
          </p:nvSpPr>
          <p:spPr>
            <a:xfrm>
              <a:off x="723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575127B-7775-5C85-C6BB-98AA14B9634F}"/>
                </a:ext>
              </a:extLst>
            </p:cNvPr>
            <p:cNvSpPr/>
            <p:nvPr/>
          </p:nvSpPr>
          <p:spPr>
            <a:xfrm>
              <a:off x="831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061D028E-CC05-4BCF-A9AE-FE1E6F724540}"/>
                </a:ext>
              </a:extLst>
            </p:cNvPr>
            <p:cNvSpPr/>
            <p:nvPr/>
          </p:nvSpPr>
          <p:spPr>
            <a:xfrm>
              <a:off x="939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AEA5F921-2D35-98FF-F3E7-2BEA4E5DEACA}"/>
                </a:ext>
              </a:extLst>
            </p:cNvPr>
            <p:cNvSpPr/>
            <p:nvPr/>
          </p:nvSpPr>
          <p:spPr>
            <a:xfrm>
              <a:off x="903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A182DA25-7338-F4C6-099B-984280667403}"/>
                </a:ext>
              </a:extLst>
            </p:cNvPr>
            <p:cNvSpPr/>
            <p:nvPr/>
          </p:nvSpPr>
          <p:spPr>
            <a:xfrm>
              <a:off x="867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E217FFBD-245F-7ACB-DC46-95D0A2282AE8}"/>
                </a:ext>
              </a:extLst>
            </p:cNvPr>
            <p:cNvSpPr/>
            <p:nvPr/>
          </p:nvSpPr>
          <p:spPr>
            <a:xfrm>
              <a:off x="975442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51433843-11F7-6F5D-6563-41CA5E9CBA23}"/>
                </a:ext>
              </a:extLst>
            </p:cNvPr>
            <p:cNvSpPr/>
            <p:nvPr/>
          </p:nvSpPr>
          <p:spPr>
            <a:xfrm>
              <a:off x="795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86EF6558-2F7F-21C1-CB8E-A56AD263C66D}"/>
                </a:ext>
              </a:extLst>
            </p:cNvPr>
            <p:cNvSpPr/>
            <p:nvPr/>
          </p:nvSpPr>
          <p:spPr>
            <a:xfrm>
              <a:off x="759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C345522-D22D-3CB0-3DD2-FD708B8DA92A}"/>
                </a:ext>
              </a:extLst>
            </p:cNvPr>
            <p:cNvSpPr/>
            <p:nvPr/>
          </p:nvSpPr>
          <p:spPr>
            <a:xfrm>
              <a:off x="723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781137E-A1FE-55E8-6E0D-31DC716D7CEC}"/>
                </a:ext>
              </a:extLst>
            </p:cNvPr>
            <p:cNvSpPr/>
            <p:nvPr/>
          </p:nvSpPr>
          <p:spPr>
            <a:xfrm>
              <a:off x="831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BC7BE4C6-F5F5-F619-905D-5CCAECA74C90}"/>
                </a:ext>
              </a:extLst>
            </p:cNvPr>
            <p:cNvSpPr/>
            <p:nvPr/>
          </p:nvSpPr>
          <p:spPr>
            <a:xfrm>
              <a:off x="939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CFFD84F5-CEAA-85E0-2FE9-53587FCD2902}"/>
                </a:ext>
              </a:extLst>
            </p:cNvPr>
            <p:cNvSpPr/>
            <p:nvPr/>
          </p:nvSpPr>
          <p:spPr>
            <a:xfrm>
              <a:off x="903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048DE27F-96D5-2ABD-CF4D-5148D036DBC9}"/>
                </a:ext>
              </a:extLst>
            </p:cNvPr>
            <p:cNvSpPr/>
            <p:nvPr/>
          </p:nvSpPr>
          <p:spPr>
            <a:xfrm>
              <a:off x="867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9C42DE4-6104-D0F8-0447-87548518DF76}"/>
                </a:ext>
              </a:extLst>
            </p:cNvPr>
            <p:cNvSpPr/>
            <p:nvPr/>
          </p:nvSpPr>
          <p:spPr>
            <a:xfrm>
              <a:off x="975442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2938F47F-0354-C1D7-5793-BBA1FCAFA807}"/>
                </a:ext>
              </a:extLst>
            </p:cNvPr>
            <p:cNvSpPr/>
            <p:nvPr/>
          </p:nvSpPr>
          <p:spPr>
            <a:xfrm>
              <a:off x="795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79FE415B-B373-59D1-6248-08432A2B7091}"/>
                </a:ext>
              </a:extLst>
            </p:cNvPr>
            <p:cNvSpPr/>
            <p:nvPr/>
          </p:nvSpPr>
          <p:spPr>
            <a:xfrm>
              <a:off x="759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6C96B74C-5355-28B9-3C34-25F903E8A5D9}"/>
                </a:ext>
              </a:extLst>
            </p:cNvPr>
            <p:cNvSpPr/>
            <p:nvPr/>
          </p:nvSpPr>
          <p:spPr>
            <a:xfrm>
              <a:off x="723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6A6517F-99A4-D5F3-8BC5-CC8918A53C82}"/>
                </a:ext>
              </a:extLst>
            </p:cNvPr>
            <p:cNvSpPr/>
            <p:nvPr/>
          </p:nvSpPr>
          <p:spPr>
            <a:xfrm>
              <a:off x="831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5DD19420-DDA0-2413-FE60-B53C56DD65CA}"/>
                </a:ext>
              </a:extLst>
            </p:cNvPr>
            <p:cNvSpPr/>
            <p:nvPr/>
          </p:nvSpPr>
          <p:spPr>
            <a:xfrm>
              <a:off x="939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17E43240-61F0-3121-C2B1-285D88CCB7F7}"/>
                </a:ext>
              </a:extLst>
            </p:cNvPr>
            <p:cNvSpPr/>
            <p:nvPr/>
          </p:nvSpPr>
          <p:spPr>
            <a:xfrm>
              <a:off x="903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81E7A7B4-CAA4-6997-E506-DBF0B0916605}"/>
                </a:ext>
              </a:extLst>
            </p:cNvPr>
            <p:cNvSpPr/>
            <p:nvPr/>
          </p:nvSpPr>
          <p:spPr>
            <a:xfrm>
              <a:off x="867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A36881A5-D2FD-6187-E39C-43E980583B1F}"/>
                </a:ext>
              </a:extLst>
            </p:cNvPr>
            <p:cNvSpPr/>
            <p:nvPr/>
          </p:nvSpPr>
          <p:spPr>
            <a:xfrm>
              <a:off x="975442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480AA51-5B7A-7AA0-6AA3-648B4D92234D}"/>
                </a:ext>
              </a:extLst>
            </p:cNvPr>
            <p:cNvSpPr/>
            <p:nvPr/>
          </p:nvSpPr>
          <p:spPr>
            <a:xfrm>
              <a:off x="795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13C7AB5C-0A81-2DA8-5507-A7712FAFFFAD}"/>
                </a:ext>
              </a:extLst>
            </p:cNvPr>
            <p:cNvSpPr/>
            <p:nvPr/>
          </p:nvSpPr>
          <p:spPr>
            <a:xfrm>
              <a:off x="759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A620625D-61D3-6DD4-6D4C-8FCDC4719B04}"/>
                </a:ext>
              </a:extLst>
            </p:cNvPr>
            <p:cNvSpPr/>
            <p:nvPr/>
          </p:nvSpPr>
          <p:spPr>
            <a:xfrm>
              <a:off x="723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18F3145-AD26-E625-F6EC-527283F3BF9C}"/>
                </a:ext>
              </a:extLst>
            </p:cNvPr>
            <p:cNvSpPr/>
            <p:nvPr/>
          </p:nvSpPr>
          <p:spPr>
            <a:xfrm>
              <a:off x="831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B479666E-8E62-112B-B595-E74E7E9FC16B}"/>
                </a:ext>
              </a:extLst>
            </p:cNvPr>
            <p:cNvSpPr/>
            <p:nvPr/>
          </p:nvSpPr>
          <p:spPr>
            <a:xfrm>
              <a:off x="297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71373E6-0292-7C37-DD8D-5099B69B02B6}"/>
                </a:ext>
              </a:extLst>
            </p:cNvPr>
            <p:cNvSpPr/>
            <p:nvPr/>
          </p:nvSpPr>
          <p:spPr>
            <a:xfrm>
              <a:off x="261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E7B27D6-AB10-1074-0BAE-A7DE170B3A7F}"/>
                </a:ext>
              </a:extLst>
            </p:cNvPr>
            <p:cNvSpPr/>
            <p:nvPr/>
          </p:nvSpPr>
          <p:spPr>
            <a:xfrm>
              <a:off x="2253211" y="17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5588973E-9FF9-40F1-5197-126D02FFD96F}"/>
                </a:ext>
              </a:extLst>
            </p:cNvPr>
            <p:cNvSpPr/>
            <p:nvPr/>
          </p:nvSpPr>
          <p:spPr>
            <a:xfrm>
              <a:off x="333030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5EF47CF-3468-8D1C-7E6B-8ADA9E034E97}"/>
                </a:ext>
              </a:extLst>
            </p:cNvPr>
            <p:cNvSpPr/>
            <p:nvPr/>
          </p:nvSpPr>
          <p:spPr>
            <a:xfrm>
              <a:off x="153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6588973-83D9-25E5-D797-0C87B5FCD729}"/>
                </a:ext>
              </a:extLst>
            </p:cNvPr>
            <p:cNvSpPr/>
            <p:nvPr/>
          </p:nvSpPr>
          <p:spPr>
            <a:xfrm>
              <a:off x="117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FC5CA8B5-D368-85E0-6683-1667EE329270}"/>
                </a:ext>
              </a:extLst>
            </p:cNvPr>
            <p:cNvSpPr/>
            <p:nvPr/>
          </p:nvSpPr>
          <p:spPr>
            <a:xfrm>
              <a:off x="81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EEDF3D5C-564A-C975-F176-9B6F105F8133}"/>
                </a:ext>
              </a:extLst>
            </p:cNvPr>
            <p:cNvSpPr/>
            <p:nvPr/>
          </p:nvSpPr>
          <p:spPr>
            <a:xfrm>
              <a:off x="189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097BFFE8-4876-034E-246D-B22970B5C71A}"/>
                </a:ext>
              </a:extLst>
            </p:cNvPr>
            <p:cNvSpPr/>
            <p:nvPr/>
          </p:nvSpPr>
          <p:spPr>
            <a:xfrm>
              <a:off x="297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A8B9869-96A5-2C25-A302-4B1A66406D24}"/>
                </a:ext>
              </a:extLst>
            </p:cNvPr>
            <p:cNvSpPr/>
            <p:nvPr/>
          </p:nvSpPr>
          <p:spPr>
            <a:xfrm>
              <a:off x="261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48AAAFB-7CB3-7FB8-3360-8CE44646410B}"/>
                </a:ext>
              </a:extLst>
            </p:cNvPr>
            <p:cNvSpPr/>
            <p:nvPr/>
          </p:nvSpPr>
          <p:spPr>
            <a:xfrm>
              <a:off x="225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9F897B1E-42D0-3B72-42FF-82CA6F4EEFEA}"/>
                </a:ext>
              </a:extLst>
            </p:cNvPr>
            <p:cNvSpPr/>
            <p:nvPr/>
          </p:nvSpPr>
          <p:spPr>
            <a:xfrm>
              <a:off x="333030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925C0A44-10CF-3E88-7AB9-192CBBE5115D}"/>
                </a:ext>
              </a:extLst>
            </p:cNvPr>
            <p:cNvSpPr/>
            <p:nvPr/>
          </p:nvSpPr>
          <p:spPr>
            <a:xfrm>
              <a:off x="1533211" y="207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42BA022E-0F48-79EE-B2CE-AD8E1E39DC59}"/>
                </a:ext>
              </a:extLst>
            </p:cNvPr>
            <p:cNvSpPr/>
            <p:nvPr/>
          </p:nvSpPr>
          <p:spPr>
            <a:xfrm>
              <a:off x="117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763D947D-014C-BC3C-71FD-34D7F884864B}"/>
                </a:ext>
              </a:extLst>
            </p:cNvPr>
            <p:cNvSpPr/>
            <p:nvPr/>
          </p:nvSpPr>
          <p:spPr>
            <a:xfrm>
              <a:off x="81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4822D5C-B883-5E6A-12AF-1394ABA386C4}"/>
                </a:ext>
              </a:extLst>
            </p:cNvPr>
            <p:cNvSpPr/>
            <p:nvPr/>
          </p:nvSpPr>
          <p:spPr>
            <a:xfrm>
              <a:off x="189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2E0EFF94-0BBA-0F3A-03CF-9D0497435F6D}"/>
                </a:ext>
              </a:extLst>
            </p:cNvPr>
            <p:cNvSpPr/>
            <p:nvPr/>
          </p:nvSpPr>
          <p:spPr>
            <a:xfrm>
              <a:off x="297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59CB0405-5E9F-63E6-1E89-BC6627AE17DB}"/>
                </a:ext>
              </a:extLst>
            </p:cNvPr>
            <p:cNvSpPr/>
            <p:nvPr/>
          </p:nvSpPr>
          <p:spPr>
            <a:xfrm>
              <a:off x="261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A875C64-4884-D5EC-0826-86916A94702B}"/>
                </a:ext>
              </a:extLst>
            </p:cNvPr>
            <p:cNvSpPr/>
            <p:nvPr/>
          </p:nvSpPr>
          <p:spPr>
            <a:xfrm>
              <a:off x="225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7D56255F-20BF-573B-2484-B2FD79926381}"/>
                </a:ext>
              </a:extLst>
            </p:cNvPr>
            <p:cNvSpPr/>
            <p:nvPr/>
          </p:nvSpPr>
          <p:spPr>
            <a:xfrm>
              <a:off x="333030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B4F32BC3-179E-F058-FA91-A2D5F18EA030}"/>
                </a:ext>
              </a:extLst>
            </p:cNvPr>
            <p:cNvSpPr/>
            <p:nvPr/>
          </p:nvSpPr>
          <p:spPr>
            <a:xfrm>
              <a:off x="153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C4A13B19-F1F3-69F0-6AEB-C14094E137E7}"/>
                </a:ext>
              </a:extLst>
            </p:cNvPr>
            <p:cNvSpPr/>
            <p:nvPr/>
          </p:nvSpPr>
          <p:spPr>
            <a:xfrm>
              <a:off x="117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01B4959-DDC7-115C-6D31-9A4EA7AAF5C5}"/>
                </a:ext>
              </a:extLst>
            </p:cNvPr>
            <p:cNvSpPr/>
            <p:nvPr/>
          </p:nvSpPr>
          <p:spPr>
            <a:xfrm>
              <a:off x="81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E96BC42D-506D-2A80-20A0-83446A2EB255}"/>
                </a:ext>
              </a:extLst>
            </p:cNvPr>
            <p:cNvSpPr/>
            <p:nvPr/>
          </p:nvSpPr>
          <p:spPr>
            <a:xfrm>
              <a:off x="189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D3A54C0A-DD3F-2AB6-EAEE-5572898C3836}"/>
                </a:ext>
              </a:extLst>
            </p:cNvPr>
            <p:cNvSpPr/>
            <p:nvPr/>
          </p:nvSpPr>
          <p:spPr>
            <a:xfrm>
              <a:off x="297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98D76B74-9BAE-0223-7951-409877FB172B}"/>
                </a:ext>
              </a:extLst>
            </p:cNvPr>
            <p:cNvSpPr/>
            <p:nvPr/>
          </p:nvSpPr>
          <p:spPr>
            <a:xfrm>
              <a:off x="261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FB1DD463-6511-46C0-0F33-88A9D1810D76}"/>
                </a:ext>
              </a:extLst>
            </p:cNvPr>
            <p:cNvSpPr/>
            <p:nvPr/>
          </p:nvSpPr>
          <p:spPr>
            <a:xfrm>
              <a:off x="2253211" y="243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323CDA5B-6D3B-7E47-FE5B-8C48233F1DBE}"/>
                </a:ext>
              </a:extLst>
            </p:cNvPr>
            <p:cNvSpPr/>
            <p:nvPr/>
          </p:nvSpPr>
          <p:spPr>
            <a:xfrm>
              <a:off x="333030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02CFE84-C364-10C4-45B5-BB381A2DF67A}"/>
                </a:ext>
              </a:extLst>
            </p:cNvPr>
            <p:cNvSpPr/>
            <p:nvPr/>
          </p:nvSpPr>
          <p:spPr>
            <a:xfrm>
              <a:off x="153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E3C4036-71C3-6FBC-BD54-2CB0B005D4E7}"/>
                </a:ext>
              </a:extLst>
            </p:cNvPr>
            <p:cNvSpPr/>
            <p:nvPr/>
          </p:nvSpPr>
          <p:spPr>
            <a:xfrm>
              <a:off x="117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860BB0D8-74B6-E6F6-3995-7C4BFB276993}"/>
                </a:ext>
              </a:extLst>
            </p:cNvPr>
            <p:cNvSpPr/>
            <p:nvPr/>
          </p:nvSpPr>
          <p:spPr>
            <a:xfrm>
              <a:off x="813211" y="243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9FACEE5B-E275-8DF8-CFED-9D3C4675B8A3}"/>
                </a:ext>
              </a:extLst>
            </p:cNvPr>
            <p:cNvSpPr/>
            <p:nvPr/>
          </p:nvSpPr>
          <p:spPr>
            <a:xfrm>
              <a:off x="189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8A6E7E40-12FD-45EF-A773-77A0C7657969}"/>
                </a:ext>
              </a:extLst>
            </p:cNvPr>
            <p:cNvSpPr/>
            <p:nvPr/>
          </p:nvSpPr>
          <p:spPr>
            <a:xfrm>
              <a:off x="297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EF3C79-C4FE-D6BF-3A11-BD3F8649B2DA}"/>
                </a:ext>
              </a:extLst>
            </p:cNvPr>
            <p:cNvSpPr/>
            <p:nvPr/>
          </p:nvSpPr>
          <p:spPr>
            <a:xfrm>
              <a:off x="261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448A0C18-B898-C7DD-3F36-21A2550EC2DE}"/>
                </a:ext>
              </a:extLst>
            </p:cNvPr>
            <p:cNvSpPr/>
            <p:nvPr/>
          </p:nvSpPr>
          <p:spPr>
            <a:xfrm>
              <a:off x="225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560AE921-DE99-EBDC-E6D4-55A94FC6235F}"/>
                </a:ext>
              </a:extLst>
            </p:cNvPr>
            <p:cNvSpPr/>
            <p:nvPr/>
          </p:nvSpPr>
          <p:spPr>
            <a:xfrm>
              <a:off x="333030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E10B21FA-8053-6C78-44C8-A0E83C434E66}"/>
                </a:ext>
              </a:extLst>
            </p:cNvPr>
            <p:cNvSpPr/>
            <p:nvPr/>
          </p:nvSpPr>
          <p:spPr>
            <a:xfrm>
              <a:off x="153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7B12FBC-EFE7-614D-05D6-623705D422C2}"/>
                </a:ext>
              </a:extLst>
            </p:cNvPr>
            <p:cNvSpPr/>
            <p:nvPr/>
          </p:nvSpPr>
          <p:spPr>
            <a:xfrm>
              <a:off x="117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6196AE65-546A-C74A-33F2-ACFC765AA88C}"/>
                </a:ext>
              </a:extLst>
            </p:cNvPr>
            <p:cNvSpPr/>
            <p:nvPr/>
          </p:nvSpPr>
          <p:spPr>
            <a:xfrm>
              <a:off x="81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F4DDD985-E2B1-041E-26F0-AA2A1AFC7791}"/>
                </a:ext>
              </a:extLst>
            </p:cNvPr>
            <p:cNvSpPr/>
            <p:nvPr/>
          </p:nvSpPr>
          <p:spPr>
            <a:xfrm>
              <a:off x="1893211" y="9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81D17AAA-73B8-4403-1D5B-4DE8E7458F54}"/>
                </a:ext>
              </a:extLst>
            </p:cNvPr>
            <p:cNvSpPr/>
            <p:nvPr/>
          </p:nvSpPr>
          <p:spPr>
            <a:xfrm>
              <a:off x="297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873D31C2-7061-75B6-51E7-CA3E17F9E3EC}"/>
                </a:ext>
              </a:extLst>
            </p:cNvPr>
            <p:cNvSpPr/>
            <p:nvPr/>
          </p:nvSpPr>
          <p:spPr>
            <a:xfrm>
              <a:off x="261321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86C51642-84B6-AC27-EF06-AEF9B605124E}"/>
                </a:ext>
              </a:extLst>
            </p:cNvPr>
            <p:cNvSpPr/>
            <p:nvPr/>
          </p:nvSpPr>
          <p:spPr>
            <a:xfrm>
              <a:off x="225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6D5F9A4C-4A58-2A87-26AB-0932727B3952}"/>
                </a:ext>
              </a:extLst>
            </p:cNvPr>
            <p:cNvSpPr/>
            <p:nvPr/>
          </p:nvSpPr>
          <p:spPr>
            <a:xfrm>
              <a:off x="333030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F6CF38B0-DC47-5F68-5468-DA8285C73B08}"/>
                </a:ext>
              </a:extLst>
            </p:cNvPr>
            <p:cNvSpPr/>
            <p:nvPr/>
          </p:nvSpPr>
          <p:spPr>
            <a:xfrm>
              <a:off x="153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4A50827D-E281-8E3F-5C12-2A80D9B06595}"/>
                </a:ext>
              </a:extLst>
            </p:cNvPr>
            <p:cNvSpPr/>
            <p:nvPr/>
          </p:nvSpPr>
          <p:spPr>
            <a:xfrm>
              <a:off x="117321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D5488142-38E0-776A-AFD8-6E374DB6C740}"/>
                </a:ext>
              </a:extLst>
            </p:cNvPr>
            <p:cNvSpPr/>
            <p:nvPr/>
          </p:nvSpPr>
          <p:spPr>
            <a:xfrm>
              <a:off x="81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9D52730F-3844-506B-4D40-36B6DA8F65E2}"/>
                </a:ext>
              </a:extLst>
            </p:cNvPr>
            <p:cNvSpPr/>
            <p:nvPr/>
          </p:nvSpPr>
          <p:spPr>
            <a:xfrm>
              <a:off x="189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8AB2D3F4-3054-5553-4AFA-56EEEAB8DA98}"/>
                </a:ext>
              </a:extLst>
            </p:cNvPr>
            <p:cNvSpPr/>
            <p:nvPr/>
          </p:nvSpPr>
          <p:spPr>
            <a:xfrm>
              <a:off x="297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081E0673-9508-F31F-36F8-081868DC6D9B}"/>
                </a:ext>
              </a:extLst>
            </p:cNvPr>
            <p:cNvSpPr/>
            <p:nvPr/>
          </p:nvSpPr>
          <p:spPr>
            <a:xfrm>
              <a:off x="261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C6C1A5A1-118C-D05C-5928-0E32D844573C}"/>
                </a:ext>
              </a:extLst>
            </p:cNvPr>
            <p:cNvSpPr/>
            <p:nvPr/>
          </p:nvSpPr>
          <p:spPr>
            <a:xfrm>
              <a:off x="2253211" y="35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79DCEE83-A6D2-5905-6895-DCDD63B4AF22}"/>
                </a:ext>
              </a:extLst>
            </p:cNvPr>
            <p:cNvSpPr/>
            <p:nvPr/>
          </p:nvSpPr>
          <p:spPr>
            <a:xfrm>
              <a:off x="333030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9D5753E8-407D-F38F-0D10-5456BB2E6855}"/>
                </a:ext>
              </a:extLst>
            </p:cNvPr>
            <p:cNvSpPr/>
            <p:nvPr/>
          </p:nvSpPr>
          <p:spPr>
            <a:xfrm>
              <a:off x="153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6C052CD-2B63-0434-B017-375E023F7CE8}"/>
                </a:ext>
              </a:extLst>
            </p:cNvPr>
            <p:cNvSpPr/>
            <p:nvPr/>
          </p:nvSpPr>
          <p:spPr>
            <a:xfrm>
              <a:off x="117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958221E4-9C95-0305-FCF6-977756C4BEAB}"/>
                </a:ext>
              </a:extLst>
            </p:cNvPr>
            <p:cNvSpPr/>
            <p:nvPr/>
          </p:nvSpPr>
          <p:spPr>
            <a:xfrm>
              <a:off x="813211" y="35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53EC1E08-1E7D-1B8B-39AF-6297EB6B4788}"/>
                </a:ext>
              </a:extLst>
            </p:cNvPr>
            <p:cNvSpPr/>
            <p:nvPr/>
          </p:nvSpPr>
          <p:spPr>
            <a:xfrm>
              <a:off x="189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F9E1B8AE-D0E0-F38B-85F6-2650842E1A54}"/>
                </a:ext>
              </a:extLst>
            </p:cNvPr>
            <p:cNvSpPr/>
            <p:nvPr/>
          </p:nvSpPr>
          <p:spPr>
            <a:xfrm>
              <a:off x="297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F1BCF19E-D266-7655-1435-1F4907FBEDCC}"/>
                </a:ext>
              </a:extLst>
            </p:cNvPr>
            <p:cNvSpPr/>
            <p:nvPr/>
          </p:nvSpPr>
          <p:spPr>
            <a:xfrm>
              <a:off x="261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68310A9F-0324-5664-1E88-0B1260FD20F7}"/>
                </a:ext>
              </a:extLst>
            </p:cNvPr>
            <p:cNvSpPr/>
            <p:nvPr/>
          </p:nvSpPr>
          <p:spPr>
            <a:xfrm>
              <a:off x="225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400E4AD6-6AFF-8C5D-7F9A-697B6B82AA60}"/>
                </a:ext>
              </a:extLst>
            </p:cNvPr>
            <p:cNvSpPr/>
            <p:nvPr/>
          </p:nvSpPr>
          <p:spPr>
            <a:xfrm>
              <a:off x="333030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063E12A1-10DA-D773-6C6F-7B20DC0317B3}"/>
                </a:ext>
              </a:extLst>
            </p:cNvPr>
            <p:cNvSpPr/>
            <p:nvPr/>
          </p:nvSpPr>
          <p:spPr>
            <a:xfrm>
              <a:off x="1533211" y="31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5CDE842F-BE83-78C5-5948-145951B15D6B}"/>
                </a:ext>
              </a:extLst>
            </p:cNvPr>
            <p:cNvSpPr/>
            <p:nvPr/>
          </p:nvSpPr>
          <p:spPr>
            <a:xfrm>
              <a:off x="117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F39ECE00-C44A-63D9-BA18-1674DD329403}"/>
                </a:ext>
              </a:extLst>
            </p:cNvPr>
            <p:cNvSpPr/>
            <p:nvPr/>
          </p:nvSpPr>
          <p:spPr>
            <a:xfrm>
              <a:off x="81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A77F96BE-08D9-3F86-59A5-83EE06941262}"/>
                </a:ext>
              </a:extLst>
            </p:cNvPr>
            <p:cNvSpPr/>
            <p:nvPr/>
          </p:nvSpPr>
          <p:spPr>
            <a:xfrm>
              <a:off x="189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474631D2-F6A8-F463-0300-EE58928ED839}"/>
                </a:ext>
              </a:extLst>
            </p:cNvPr>
            <p:cNvSpPr/>
            <p:nvPr/>
          </p:nvSpPr>
          <p:spPr>
            <a:xfrm>
              <a:off x="4723156" y="1358536"/>
              <a:ext cx="1074180" cy="14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3DE47470-6A09-105D-5B50-AEAEA4F4796D}"/>
                </a:ext>
              </a:extLst>
            </p:cNvPr>
            <p:cNvSpPr/>
            <p:nvPr/>
          </p:nvSpPr>
          <p:spPr>
            <a:xfrm>
              <a:off x="7954426" y="1358536"/>
              <a:ext cx="2160000" cy="7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3980C282-3E8C-03BA-9405-655C71FAD523}"/>
                </a:ext>
              </a:extLst>
            </p:cNvPr>
            <p:cNvCxnSpPr/>
            <p:nvPr/>
          </p:nvCxnSpPr>
          <p:spPr>
            <a:xfrm>
              <a:off x="3838575" y="681173"/>
              <a:ext cx="0" cy="351472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3660F101-C47C-EFD4-486E-EAFCDB8D28FE}"/>
                </a:ext>
              </a:extLst>
            </p:cNvPr>
            <p:cNvSpPr txBox="1"/>
            <p:nvPr/>
          </p:nvSpPr>
          <p:spPr>
            <a:xfrm>
              <a:off x="931297" y="4238536"/>
              <a:ext cx="3236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（</a:t>
              </a:r>
              <a:r>
                <a:rPr kumimoji="1" lang="en-US" altLang="zh-CN" sz="2000" dirty="0"/>
                <a:t>a</a:t>
              </a:r>
              <a:r>
                <a:rPr kumimoji="1" lang="zh-CN" altLang="en-US" sz="2000" dirty="0"/>
                <a:t>）图片块随机掩膜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38870A1F-809F-3D87-43FB-6611D8511CB7}"/>
                </a:ext>
              </a:extLst>
            </p:cNvPr>
            <p:cNvSpPr txBox="1"/>
            <p:nvPr/>
          </p:nvSpPr>
          <p:spPr>
            <a:xfrm>
              <a:off x="5443156" y="4238536"/>
              <a:ext cx="3390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（</a:t>
              </a:r>
              <a:r>
                <a:rPr kumimoji="1" lang="en-US" altLang="zh-CN" sz="2000" dirty="0"/>
                <a:t>b</a:t>
              </a:r>
              <a:r>
                <a:rPr kumimoji="1" lang="zh-CN" altLang="en-US" sz="2000" dirty="0"/>
                <a:t>）区块为单位随机掩膜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2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B44B73-D27B-E20F-3F7D-4FB63363CF0E}"/>
              </a:ext>
            </a:extLst>
          </p:cNvPr>
          <p:cNvGrpSpPr/>
          <p:nvPr/>
        </p:nvGrpSpPr>
        <p:grpSpPr>
          <a:xfrm>
            <a:off x="990600" y="1062038"/>
            <a:ext cx="9332731" cy="4546819"/>
            <a:chOff x="990600" y="1062038"/>
            <a:chExt cx="9332731" cy="454681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A0C5948-35A8-D5DF-3254-24DA3B296818}"/>
                </a:ext>
              </a:extLst>
            </p:cNvPr>
            <p:cNvGrpSpPr/>
            <p:nvPr/>
          </p:nvGrpSpPr>
          <p:grpSpPr>
            <a:xfrm>
              <a:off x="990600" y="1062038"/>
              <a:ext cx="9148762" cy="4546819"/>
              <a:chOff x="990600" y="1062038"/>
              <a:chExt cx="9148762" cy="454681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5E00CC-F7DD-FF50-7394-2CB0EF900CC3}"/>
                  </a:ext>
                </a:extLst>
              </p:cNvPr>
              <p:cNvSpPr/>
              <p:nvPr/>
            </p:nvSpPr>
            <p:spPr>
              <a:xfrm>
                <a:off x="990600" y="2000249"/>
                <a:ext cx="4257675" cy="25431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11F6D14-1CD6-65D7-90CC-AB69706ADE7E}"/>
                  </a:ext>
                </a:extLst>
              </p:cNvPr>
              <p:cNvSpPr/>
              <p:nvPr/>
            </p:nvSpPr>
            <p:spPr>
              <a:xfrm>
                <a:off x="1133476" y="3086101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人类思维</a:t>
                </a: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489275-8C79-2F92-9B83-9F874E081ECD}"/>
                  </a:ext>
                </a:extLst>
              </p:cNvPr>
              <p:cNvSpPr/>
              <p:nvPr/>
            </p:nvSpPr>
            <p:spPr>
              <a:xfrm>
                <a:off x="3295650" y="2476501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信息解码</a:t>
                </a: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1F10B4-078D-E795-58F3-10ED39D53445}"/>
                  </a:ext>
                </a:extLst>
              </p:cNvPr>
              <p:cNvSpPr/>
              <p:nvPr/>
            </p:nvSpPr>
            <p:spPr>
              <a:xfrm>
                <a:off x="3295650" y="360997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信息编码</a:t>
                </a:r>
              </a:p>
            </p:txBody>
          </p:sp>
          <p:cxnSp>
            <p:nvCxnSpPr>
              <p:cNvPr id="6" name="连接符: 肘形 5">
                <a:extLst>
                  <a:ext uri="{FF2B5EF4-FFF2-40B4-BE49-F238E27FC236}">
                    <a16:creationId xmlns:a16="http://schemas.microsoft.com/office/drawing/2014/main" id="{00C59079-F17D-308B-917F-11A9E5B8A541}"/>
                  </a:ext>
                </a:extLst>
              </p:cNvPr>
              <p:cNvCxnSpPr>
                <a:stCxn id="3" idx="1"/>
                <a:endCxn id="2" idx="0"/>
              </p:cNvCxnSpPr>
              <p:nvPr/>
            </p:nvCxnSpPr>
            <p:spPr>
              <a:xfrm rot="10800000" flipV="1">
                <a:off x="1947864" y="2847975"/>
                <a:ext cx="1347786" cy="238125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连接符: 肘形 7">
                <a:extLst>
                  <a:ext uri="{FF2B5EF4-FFF2-40B4-BE49-F238E27FC236}">
                    <a16:creationId xmlns:a16="http://schemas.microsoft.com/office/drawing/2014/main" id="{66F98C6B-892C-8EED-FD94-78B1E63C2140}"/>
                  </a:ext>
                </a:extLst>
              </p:cNvPr>
              <p:cNvCxnSpPr>
                <a:stCxn id="2" idx="2"/>
                <a:endCxn id="4" idx="1"/>
              </p:cNvCxnSpPr>
              <p:nvPr/>
            </p:nvCxnSpPr>
            <p:spPr>
              <a:xfrm rot="16200000" flipH="1">
                <a:off x="2545557" y="3231358"/>
                <a:ext cx="152400" cy="1347786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315038-5F89-D13C-5CEE-38B9A8E9F646}"/>
                  </a:ext>
                </a:extLst>
              </p:cNvPr>
              <p:cNvSpPr txBox="1"/>
              <p:nvPr/>
            </p:nvSpPr>
            <p:spPr>
              <a:xfrm>
                <a:off x="1128713" y="2079160"/>
                <a:ext cx="1266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人类语义表达与理解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1B4B10-432D-5247-E5F5-02D8010FC0F5}"/>
                  </a:ext>
                </a:extLst>
              </p:cNvPr>
              <p:cNvSpPr/>
              <p:nvPr/>
            </p:nvSpPr>
            <p:spPr>
              <a:xfrm>
                <a:off x="6148387" y="2000248"/>
                <a:ext cx="3990975" cy="25431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855F870-9562-A065-2A2E-D95AD31D4F7F}"/>
                  </a:ext>
                </a:extLst>
              </p:cNvPr>
              <p:cNvSpPr/>
              <p:nvPr/>
            </p:nvSpPr>
            <p:spPr>
              <a:xfrm>
                <a:off x="6462712" y="2476500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信息解码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308B4C-6F06-FDA3-6420-EDB5ABCB1215}"/>
                  </a:ext>
                </a:extLst>
              </p:cNvPr>
              <p:cNvSpPr/>
              <p:nvPr/>
            </p:nvSpPr>
            <p:spPr>
              <a:xfrm>
                <a:off x="6462712" y="360997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信息编码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5D159DB-3B19-1D9B-1C16-68E2AFB81AA4}"/>
                  </a:ext>
                </a:extLst>
              </p:cNvPr>
              <p:cNvSpPr/>
              <p:nvPr/>
            </p:nvSpPr>
            <p:spPr>
              <a:xfrm>
                <a:off x="8315324" y="305752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人类思维</a:t>
                </a:r>
              </a:p>
            </p:txBody>
          </p:sp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8C0F7F51-50F4-BEEC-BA17-742BE3861447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>
                <a:off x="8091487" y="2847975"/>
                <a:ext cx="1038225" cy="20955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1E99F118-4424-5072-2CC4-B67CCD977C50}"/>
                  </a:ext>
                </a:extLst>
              </p:cNvPr>
              <p:cNvCxnSpPr>
                <a:stCxn id="14" idx="2"/>
              </p:cNvCxnSpPr>
              <p:nvPr/>
            </p:nvCxnSpPr>
            <p:spPr>
              <a:xfrm rot="5400000">
                <a:off x="8520113" y="3371851"/>
                <a:ext cx="180975" cy="10382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55297F2-EC47-1D18-3F52-274694FED01C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 flipV="1">
                <a:off x="4924425" y="2847975"/>
                <a:ext cx="1538287" cy="11334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18BBDEE-10B8-1960-7A61-F2DD2C242C57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4924425" y="2847975"/>
                <a:ext cx="1538287" cy="11334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柱体 28">
                <a:extLst>
                  <a:ext uri="{FF2B5EF4-FFF2-40B4-BE49-F238E27FC236}">
                    <a16:creationId xmlns:a16="http://schemas.microsoft.com/office/drawing/2014/main" id="{A2526C6C-6C2A-89A7-FA89-D96B7EC1C32F}"/>
                  </a:ext>
                </a:extLst>
              </p:cNvPr>
              <p:cNvSpPr/>
              <p:nvPr/>
            </p:nvSpPr>
            <p:spPr>
              <a:xfrm>
                <a:off x="5086349" y="1062038"/>
                <a:ext cx="1214437" cy="657224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人类共识</a:t>
                </a:r>
                <a:endParaRPr lang="en-US" altLang="zh-CN" sz="1400" dirty="0"/>
              </a:p>
              <a:p>
                <a:pPr algn="ctr"/>
                <a:r>
                  <a:rPr lang="zh-CN" altLang="en-US" sz="1400" dirty="0"/>
                  <a:t>概念库</a:t>
                </a:r>
              </a:p>
            </p:txBody>
          </p:sp>
          <p:sp>
            <p:nvSpPr>
              <p:cNvPr id="31" name="箭头: 上 30">
                <a:extLst>
                  <a:ext uri="{FF2B5EF4-FFF2-40B4-BE49-F238E27FC236}">
                    <a16:creationId xmlns:a16="http://schemas.microsoft.com/office/drawing/2014/main" id="{7C50A27A-EADE-4D10-DA7D-FB48AE532C7C}"/>
                  </a:ext>
                </a:extLst>
              </p:cNvPr>
              <p:cNvSpPr/>
              <p:nvPr/>
            </p:nvSpPr>
            <p:spPr>
              <a:xfrm>
                <a:off x="5519737" y="1771650"/>
                <a:ext cx="361950" cy="1314451"/>
              </a:xfrm>
              <a:prstGeom prst="up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知识的储存</a:t>
                </a:r>
              </a:p>
            </p:txBody>
          </p:sp>
          <p:sp>
            <p:nvSpPr>
              <p:cNvPr id="33" name="左大括号 32">
                <a:extLst>
                  <a:ext uri="{FF2B5EF4-FFF2-40B4-BE49-F238E27FC236}">
                    <a16:creationId xmlns:a16="http://schemas.microsoft.com/office/drawing/2014/main" id="{6BF949ED-7BD3-0EE7-9A08-720E6263BE67}"/>
                  </a:ext>
                </a:extLst>
              </p:cNvPr>
              <p:cNvSpPr/>
              <p:nvPr/>
            </p:nvSpPr>
            <p:spPr>
              <a:xfrm rot="5400000">
                <a:off x="3899294" y="3589730"/>
                <a:ext cx="421485" cy="2228851"/>
              </a:xfrm>
              <a:prstGeom prst="leftBrace">
                <a:avLst>
                  <a:gd name="adj1" fmla="val 75000"/>
                  <a:gd name="adj2" fmla="val 49015"/>
                </a:avLst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AB7C8EE-CDF6-C182-A342-6F210212904F}"/>
                  </a:ext>
                </a:extLst>
              </p:cNvPr>
              <p:cNvSpPr txBox="1"/>
              <p:nvPr/>
            </p:nvSpPr>
            <p:spPr>
              <a:xfrm>
                <a:off x="2867025" y="4962526"/>
                <a:ext cx="26527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语言、视觉、声音、肢体语言、脸部表情等等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C31AFB5-B674-7B95-9779-33C3EA949E39}"/>
                </a:ext>
              </a:extLst>
            </p:cNvPr>
            <p:cNvSpPr txBox="1"/>
            <p:nvPr/>
          </p:nvSpPr>
          <p:spPr>
            <a:xfrm>
              <a:off x="3957637" y="2085976"/>
              <a:ext cx="126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人类个体</a:t>
              </a:r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4206B56-8EED-60FB-BB69-8D2D30318608}"/>
                </a:ext>
              </a:extLst>
            </p:cNvPr>
            <p:cNvSpPr txBox="1"/>
            <p:nvPr/>
          </p:nvSpPr>
          <p:spPr>
            <a:xfrm>
              <a:off x="9056506" y="2083233"/>
              <a:ext cx="126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人类个体</a:t>
              </a:r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738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CD83FE66-45B5-3FCE-739E-9E569BD0CA96}"/>
              </a:ext>
            </a:extLst>
          </p:cNvPr>
          <p:cNvGrpSpPr/>
          <p:nvPr/>
        </p:nvGrpSpPr>
        <p:grpSpPr>
          <a:xfrm>
            <a:off x="652494" y="791921"/>
            <a:ext cx="8615331" cy="4872004"/>
            <a:chOff x="652494" y="791921"/>
            <a:chExt cx="8615331" cy="487200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9F24A1D-5A21-8424-8D4D-B5FBD8CA876B}"/>
                </a:ext>
              </a:extLst>
            </p:cNvPr>
            <p:cNvSpPr/>
            <p:nvPr/>
          </p:nvSpPr>
          <p:spPr>
            <a:xfrm>
              <a:off x="5873802" y="1241330"/>
              <a:ext cx="2954225" cy="233362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B978959-2F05-4393-375E-0F093E717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1322800"/>
              <a:ext cx="0" cy="2296700"/>
            </a:xfrm>
            <a:prstGeom prst="line">
              <a:avLst/>
            </a:prstGeom>
            <a:ln w="127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3C9C276D-75AB-9B8A-DF2F-786BC5F10DF8}"/>
                </a:ext>
              </a:extLst>
            </p:cNvPr>
            <p:cNvCxnSpPr/>
            <p:nvPr/>
          </p:nvCxnSpPr>
          <p:spPr>
            <a:xfrm>
              <a:off x="6019800" y="3619500"/>
              <a:ext cx="324802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A0864F1-6E5B-AFE6-6B0F-7525E062B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3424" y="3619499"/>
              <a:ext cx="1476377" cy="14950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450D68-9F64-93B4-0D34-4082A6CFB61A}"/>
                </a:ext>
              </a:extLst>
            </p:cNvPr>
            <p:cNvSpPr txBox="1"/>
            <p:nvPr/>
          </p:nvSpPr>
          <p:spPr>
            <a:xfrm>
              <a:off x="6733586" y="1322800"/>
              <a:ext cx="124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Apple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BFBA17-3DE0-DF09-3A81-F45ED089561B}"/>
                </a:ext>
              </a:extLst>
            </p:cNvPr>
            <p:cNvSpPr txBox="1"/>
            <p:nvPr/>
          </p:nvSpPr>
          <p:spPr>
            <a:xfrm>
              <a:off x="7358062" y="1749282"/>
              <a:ext cx="124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苹果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D72C80C-8711-450B-8526-E46276A5AE84}"/>
                </a:ext>
              </a:extLst>
            </p:cNvPr>
            <p:cNvSpPr txBox="1"/>
            <p:nvPr/>
          </p:nvSpPr>
          <p:spPr>
            <a:xfrm>
              <a:off x="6443076" y="2257909"/>
              <a:ext cx="1200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リンゴ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EA7E0EA-2D43-F009-8A4A-F428A300FEA3}"/>
                </a:ext>
              </a:extLst>
            </p:cNvPr>
            <p:cNvSpPr/>
            <p:nvPr/>
          </p:nvSpPr>
          <p:spPr>
            <a:xfrm>
              <a:off x="7043444" y="170786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E9B11BA-2601-C0A2-F5EC-B948E7527166}"/>
                </a:ext>
              </a:extLst>
            </p:cNvPr>
            <p:cNvSpPr/>
            <p:nvPr/>
          </p:nvSpPr>
          <p:spPr>
            <a:xfrm>
              <a:off x="7607813" y="2116261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5ED2DC9-BB0A-996B-962A-1CFA0C2FE98A}"/>
                </a:ext>
              </a:extLst>
            </p:cNvPr>
            <p:cNvSpPr/>
            <p:nvPr/>
          </p:nvSpPr>
          <p:spPr>
            <a:xfrm>
              <a:off x="6926775" y="252238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F85FA38-6115-FDC3-79B6-9C34244A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239" y="2363561"/>
              <a:ext cx="646544" cy="497602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71524A1-A8A7-5ABC-0D77-7224A250938F}"/>
                </a:ext>
              </a:extLst>
            </p:cNvPr>
            <p:cNvSpPr/>
            <p:nvPr/>
          </p:nvSpPr>
          <p:spPr>
            <a:xfrm>
              <a:off x="7607813" y="2438296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8CA0769-5160-8838-7B5A-FC0F430E9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350" y="2951922"/>
              <a:ext cx="472963" cy="342898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5777C30-3A93-3B2C-2AE2-2EECEFE5CA94}"/>
                </a:ext>
              </a:extLst>
            </p:cNvPr>
            <p:cNvSpPr/>
            <p:nvPr/>
          </p:nvSpPr>
          <p:spPr>
            <a:xfrm>
              <a:off x="7136313" y="2873499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33DAFEA-5B9C-7D57-69F8-559DAC640645}"/>
                </a:ext>
              </a:extLst>
            </p:cNvPr>
            <p:cNvSpPr/>
            <p:nvPr/>
          </p:nvSpPr>
          <p:spPr>
            <a:xfrm>
              <a:off x="6804020" y="2052487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5B99AC3-9E5C-1332-F7C2-167841B0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860" y="1788551"/>
              <a:ext cx="496726" cy="335936"/>
            </a:xfrm>
            <a:prstGeom prst="rect">
              <a:avLst/>
            </a:prstGeom>
          </p:spPr>
        </p:pic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E4ED148-99FF-178C-8B45-A5F2738B45E9}"/>
                </a:ext>
              </a:extLst>
            </p:cNvPr>
            <p:cNvCxnSpPr>
              <a:cxnSpLocks/>
            </p:cNvCxnSpPr>
            <p:nvPr/>
          </p:nvCxnSpPr>
          <p:spPr>
            <a:xfrm rot="-10800000" flipH="1">
              <a:off x="6019799" y="2124484"/>
              <a:ext cx="1476377" cy="1495014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11AF03F-83D9-A1CE-13C2-BAC2A10E0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41" y="3611876"/>
              <a:ext cx="2052049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73ED47D-7105-5A80-66C4-82EF60AE6A7E}"/>
                </a:ext>
              </a:extLst>
            </p:cNvPr>
            <p:cNvCxnSpPr>
              <a:cxnSpLocks/>
            </p:cNvCxnSpPr>
            <p:nvPr/>
          </p:nvCxnSpPr>
          <p:spPr>
            <a:xfrm rot="-5400000" flipH="1">
              <a:off x="4993774" y="4637901"/>
              <a:ext cx="2052049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15909AB-B62A-8742-F534-8366904BC75D}"/>
                </a:ext>
              </a:extLst>
            </p:cNvPr>
            <p:cNvSpPr/>
            <p:nvPr/>
          </p:nvSpPr>
          <p:spPr>
            <a:xfrm>
              <a:off x="4742641" y="372666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EB148C0-3491-222E-2DD6-CD26E14B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148" y="3696701"/>
              <a:ext cx="529589" cy="407376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B5AE44-B777-54BC-C1C4-4214EE453076}"/>
                </a:ext>
              </a:extLst>
            </p:cNvPr>
            <p:cNvSpPr txBox="1"/>
            <p:nvPr/>
          </p:nvSpPr>
          <p:spPr>
            <a:xfrm>
              <a:off x="4938441" y="4146334"/>
              <a:ext cx="875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香蕉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70C57D-2C85-A28B-5BA1-9C7E11A7AB8C}"/>
                </a:ext>
              </a:extLst>
            </p:cNvPr>
            <p:cNvSpPr txBox="1"/>
            <p:nvPr/>
          </p:nvSpPr>
          <p:spPr>
            <a:xfrm>
              <a:off x="4360006" y="3323364"/>
              <a:ext cx="115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banana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1122B4-7789-1350-C36D-86886FCD10E6}"/>
                </a:ext>
              </a:extLst>
            </p:cNvPr>
            <p:cNvSpPr txBox="1"/>
            <p:nvPr/>
          </p:nvSpPr>
          <p:spPr>
            <a:xfrm>
              <a:off x="4826256" y="4720278"/>
              <a:ext cx="115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バナナ</a:t>
              </a:r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9F5438E-4604-7045-D316-5D666C3493D0}"/>
                </a:ext>
              </a:extLst>
            </p:cNvPr>
            <p:cNvSpPr/>
            <p:nvPr/>
          </p:nvSpPr>
          <p:spPr>
            <a:xfrm>
              <a:off x="4909118" y="416296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47D796D-EB65-55ED-066B-E941AEA90049}"/>
                </a:ext>
              </a:extLst>
            </p:cNvPr>
            <p:cNvSpPr/>
            <p:nvPr/>
          </p:nvSpPr>
          <p:spPr>
            <a:xfrm>
              <a:off x="4771921" y="470438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F6DD16E-C89B-EA4F-4D8A-9F053BE730F9}"/>
                </a:ext>
              </a:extLst>
            </p:cNvPr>
            <p:cNvSpPr/>
            <p:nvPr/>
          </p:nvSpPr>
          <p:spPr>
            <a:xfrm>
              <a:off x="4227863" y="4093725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297F669-7CEE-3EE4-F070-6F52A699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1588" y="4410628"/>
              <a:ext cx="440055" cy="350593"/>
            </a:xfrm>
            <a:prstGeom prst="rect">
              <a:avLst/>
            </a:prstGeom>
          </p:spPr>
        </p:pic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175343C-E48F-6D27-88AB-D985F53E3A11}"/>
                </a:ext>
              </a:extLst>
            </p:cNvPr>
            <p:cNvSpPr/>
            <p:nvPr/>
          </p:nvSpPr>
          <p:spPr>
            <a:xfrm>
              <a:off x="4507423" y="4338628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854F422-E3D1-DBE0-C6CE-2466DB86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7315" y="3708594"/>
              <a:ext cx="759123" cy="309272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D15E36F-F106-E649-5936-8AF954BF93AD}"/>
                </a:ext>
              </a:extLst>
            </p:cNvPr>
            <p:cNvSpPr/>
            <p:nvPr/>
          </p:nvSpPr>
          <p:spPr>
            <a:xfrm>
              <a:off x="5003635" y="3972028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1BC0034-620D-C6F8-499C-9B4693DA8D42}"/>
                </a:ext>
              </a:extLst>
            </p:cNvPr>
            <p:cNvSpPr/>
            <p:nvPr/>
          </p:nvSpPr>
          <p:spPr>
            <a:xfrm>
              <a:off x="3265528" y="3076230"/>
              <a:ext cx="2954225" cy="23336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D1887492-A88B-D16E-D464-88EF8EB6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219" y="3619498"/>
              <a:ext cx="1242378" cy="911893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9A4C3C17-38E4-DA9D-32F9-DF983683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943" y="1472476"/>
              <a:ext cx="954931" cy="1056985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94EA35B-2191-9630-F77D-73097B943B63}"/>
                </a:ext>
              </a:extLst>
            </p:cNvPr>
            <p:cNvSpPr/>
            <p:nvPr/>
          </p:nvSpPr>
          <p:spPr>
            <a:xfrm>
              <a:off x="652494" y="1295024"/>
              <a:ext cx="1700259" cy="4336615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B269077-E752-0C81-B167-D1F7DCCA51B1}"/>
                </a:ext>
              </a:extLst>
            </p:cNvPr>
            <p:cNvSpPr txBox="1"/>
            <p:nvPr/>
          </p:nvSpPr>
          <p:spPr>
            <a:xfrm>
              <a:off x="769358" y="4831892"/>
              <a:ext cx="1496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人类理性思维中存在的绝对意义的苹果和香蕉概念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FF60CCF-7D5A-CD66-BD65-1C089975136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305" y="2118718"/>
              <a:ext cx="2869978" cy="192962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BD264EB-F4B1-055F-A9A3-85B194C0F5DF}"/>
                </a:ext>
              </a:extLst>
            </p:cNvPr>
            <p:cNvCxnSpPr>
              <a:cxnSpLocks/>
            </p:cNvCxnSpPr>
            <p:nvPr/>
          </p:nvCxnSpPr>
          <p:spPr>
            <a:xfrm>
              <a:off x="2512467" y="4222586"/>
              <a:ext cx="592452" cy="9494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3" name="对象 62">
              <a:extLst>
                <a:ext uri="{FF2B5EF4-FFF2-40B4-BE49-F238E27FC236}">
                  <a16:creationId xmlns:a16="http://schemas.microsoft.com/office/drawing/2014/main" id="{CE431411-E4C9-BEE4-DDBE-11CC582C05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3675596"/>
                </p:ext>
              </p:extLst>
            </p:nvPr>
          </p:nvGraphicFramePr>
          <p:xfrm>
            <a:off x="3837414" y="1789254"/>
            <a:ext cx="1006507" cy="410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0" imgW="583560" imgH="237960" progId="Equation.AxMath">
                    <p:embed/>
                  </p:oleObj>
                </mc:Choice>
                <mc:Fallback>
                  <p:oleObj name="AxMath" r:id="rId10" imgW="583560" imgH="2379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837414" y="1789254"/>
                          <a:ext cx="1006507" cy="4102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extLst>
                <a:ext uri="{FF2B5EF4-FFF2-40B4-BE49-F238E27FC236}">
                  <a16:creationId xmlns:a16="http://schemas.microsoft.com/office/drawing/2014/main" id="{7EB85FCF-EDBB-1932-4EE8-DDBA690AD7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641428"/>
                </p:ext>
              </p:extLst>
            </p:nvPr>
          </p:nvGraphicFramePr>
          <p:xfrm>
            <a:off x="2382287" y="3692696"/>
            <a:ext cx="969206" cy="350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660960" imgH="237960" progId="Equation.AxMath">
                    <p:embed/>
                  </p:oleObj>
                </mc:Choice>
                <mc:Fallback>
                  <p:oleObj name="AxMath" r:id="rId12" imgW="660960" imgH="237960" progId="Equation.AxMath">
                    <p:embed/>
                    <p:pic>
                      <p:nvPicPr>
                        <p:cNvPr id="63" name="对象 62">
                          <a:extLst>
                            <a:ext uri="{FF2B5EF4-FFF2-40B4-BE49-F238E27FC236}">
                              <a16:creationId xmlns:a16="http://schemas.microsoft.com/office/drawing/2014/main" id="{CE431411-E4C9-BEE4-DDBE-11CC582C05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382287" y="3692696"/>
                          <a:ext cx="969206" cy="3505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CD236DD-6E73-939D-4E67-4BDC5B384521}"/>
                </a:ext>
              </a:extLst>
            </p:cNvPr>
            <p:cNvSpPr txBox="1"/>
            <p:nvPr/>
          </p:nvSpPr>
          <p:spPr>
            <a:xfrm>
              <a:off x="5324871" y="791921"/>
              <a:ext cx="2171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共同语义空间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38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23E99ED-4BE6-5F96-9234-DC8E20BA54BF}"/>
              </a:ext>
            </a:extLst>
          </p:cNvPr>
          <p:cNvGrpSpPr/>
          <p:nvPr/>
        </p:nvGrpSpPr>
        <p:grpSpPr>
          <a:xfrm>
            <a:off x="66675" y="934705"/>
            <a:ext cx="12655604" cy="5218503"/>
            <a:chOff x="66675" y="934705"/>
            <a:chExt cx="12655604" cy="521850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37D09B-73EA-2A55-5115-43617AF31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" y="934705"/>
              <a:ext cx="5846763" cy="481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DC225C0-3388-D66D-0E5A-D1F1109B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00" y="934706"/>
              <a:ext cx="6334179" cy="481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6162E92-9878-CB0B-2E94-BB03C5AA54CF}"/>
                </a:ext>
              </a:extLst>
            </p:cNvPr>
            <p:cNvCxnSpPr/>
            <p:nvPr/>
          </p:nvCxnSpPr>
          <p:spPr>
            <a:xfrm>
              <a:off x="6105525" y="1157287"/>
              <a:ext cx="0" cy="454342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4B7CA12-B6E0-368B-723D-2747EAC7FAD2}"/>
                </a:ext>
              </a:extLst>
            </p:cNvPr>
            <p:cNvSpPr txBox="1"/>
            <p:nvPr/>
          </p:nvSpPr>
          <p:spPr>
            <a:xfrm>
              <a:off x="1442565" y="5753098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(a) </a:t>
              </a:r>
              <a:r>
                <a:rPr kumimoji="1" lang="zh-CN" altLang="en-US" sz="2000" dirty="0"/>
                <a:t>分类标签，非语义标签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EFE2BB-EFD2-2A12-2325-A030EF9CE3FB}"/>
                </a:ext>
              </a:extLst>
            </p:cNvPr>
            <p:cNvSpPr txBox="1"/>
            <p:nvPr/>
          </p:nvSpPr>
          <p:spPr>
            <a:xfrm>
              <a:off x="7719054" y="5753098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(b) </a:t>
              </a:r>
              <a:r>
                <a:rPr kumimoji="1" lang="zh-CN" altLang="en-US" sz="2000" dirty="0"/>
                <a:t>语义标签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88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6359E5D-425F-6F50-2F38-0FBDCD4D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0"/>
            <a:ext cx="654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739DE59-CD91-BF50-8B98-F80FB763374A}"/>
              </a:ext>
            </a:extLst>
          </p:cNvPr>
          <p:cNvGrpSpPr/>
          <p:nvPr/>
        </p:nvGrpSpPr>
        <p:grpSpPr>
          <a:xfrm>
            <a:off x="-381000" y="1600200"/>
            <a:ext cx="13317855" cy="3371850"/>
            <a:chOff x="-381000" y="1600200"/>
            <a:chExt cx="13317855" cy="33718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78A546-AD5D-4F10-2808-52B5C06AE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1000" y="1600200"/>
              <a:ext cx="6591300" cy="33718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1E03AD-98D8-180A-399F-B1264EDC4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655" y="1600200"/>
              <a:ext cx="6553200" cy="337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60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1BBDCBF-44FF-07CC-D9B6-3578C6A55B8E}"/>
              </a:ext>
            </a:extLst>
          </p:cNvPr>
          <p:cNvGrpSpPr/>
          <p:nvPr/>
        </p:nvGrpSpPr>
        <p:grpSpPr>
          <a:xfrm>
            <a:off x="126275" y="342900"/>
            <a:ext cx="12555854" cy="5621009"/>
            <a:chOff x="126275" y="342900"/>
            <a:chExt cx="12555854" cy="562100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5714731-71C8-B8BA-96C9-DD076F53FB6B}"/>
                </a:ext>
              </a:extLst>
            </p:cNvPr>
            <p:cNvSpPr txBox="1"/>
            <p:nvPr/>
          </p:nvSpPr>
          <p:spPr>
            <a:xfrm>
              <a:off x="609599" y="531223"/>
              <a:ext cx="417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在</a:t>
              </a:r>
              <a:r>
                <a:rPr lang="en-US" altLang="zh-CN" sz="2400" dirty="0"/>
                <a:t>CLIP</a:t>
              </a:r>
              <a:r>
                <a:rPr lang="zh-CN" altLang="en-US" sz="2400" dirty="0"/>
                <a:t>之前的图文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视文模型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263640D-898E-4081-359B-BD680C7B9959}"/>
                </a:ext>
              </a:extLst>
            </p:cNvPr>
            <p:cNvSpPr txBox="1"/>
            <p:nvPr/>
          </p:nvSpPr>
          <p:spPr>
            <a:xfrm>
              <a:off x="126275" y="1162595"/>
              <a:ext cx="237308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UNITER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1.0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OSCAR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VideoBERT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ViLBERT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LXMERT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UniVL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MIL-NCE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HERO</a:t>
              </a:r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56190A-FBD8-9F82-C507-37078C7AC0C8}"/>
                </a:ext>
              </a:extLst>
            </p:cNvPr>
            <p:cNvSpPr txBox="1"/>
            <p:nvPr/>
          </p:nvSpPr>
          <p:spPr>
            <a:xfrm>
              <a:off x="2838995" y="1162595"/>
              <a:ext cx="325700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COCO: 533K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Visual Genome: 5.06M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Conceptual Captions: 3.0M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SBU Captions: 990K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视频预训练数据：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VideoBERT</a:t>
              </a:r>
              <a:r>
                <a:rPr lang="en-US" altLang="zh-CN" dirty="0"/>
                <a:t>: 312K</a:t>
              </a:r>
            </a:p>
            <a:p>
              <a:r>
                <a:rPr lang="en-US" altLang="zh-CN" dirty="0"/>
                <a:t>…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E3E70F-F4F6-FADA-B847-39B0F1477125}"/>
                </a:ext>
              </a:extLst>
            </p:cNvPr>
            <p:cNvSpPr txBox="1"/>
            <p:nvPr/>
          </p:nvSpPr>
          <p:spPr>
            <a:xfrm>
              <a:off x="7339421" y="531223"/>
              <a:ext cx="417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在</a:t>
              </a:r>
              <a:r>
                <a:rPr lang="en-US" altLang="zh-CN" sz="2400" dirty="0"/>
                <a:t>CLIP</a:t>
              </a:r>
              <a:r>
                <a:rPr lang="zh-CN" altLang="en-US" sz="2400" dirty="0"/>
                <a:t>之后的图文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视文模型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EA37419-8243-2AE7-E7E6-A616F61F2AD2}"/>
                </a:ext>
              </a:extLst>
            </p:cNvPr>
            <p:cNvSpPr txBox="1"/>
            <p:nvPr/>
          </p:nvSpPr>
          <p:spPr>
            <a:xfrm>
              <a:off x="6792688" y="1162595"/>
              <a:ext cx="237308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ALIGN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FILIP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WenLan</a:t>
              </a:r>
              <a:r>
                <a:rPr lang="en-US" altLang="zh-CN" dirty="0"/>
                <a:t> 1.0 &amp; 2.0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2.0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LiT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BEiT</a:t>
              </a:r>
              <a:r>
                <a:rPr lang="en-US" altLang="zh-CN" dirty="0"/>
                <a:t> v3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ALBEF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FLIP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BLIP</a:t>
              </a:r>
            </a:p>
            <a:p>
              <a:r>
                <a:rPr lang="en-US" altLang="zh-CN" dirty="0"/>
                <a:t>…</a:t>
              </a:r>
            </a:p>
            <a:p>
              <a:r>
                <a:rPr lang="zh-CN" altLang="en-US" dirty="0"/>
                <a:t>视文模型：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CLIP4clips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X-CLIP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clipBERT</a:t>
              </a:r>
              <a:endParaRPr lang="en-US" altLang="zh-CN" dirty="0"/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AFF9DC-D0AF-D119-0F7D-B5C7AD66BD9A}"/>
                </a:ext>
              </a:extLst>
            </p:cNvPr>
            <p:cNvSpPr txBox="1"/>
            <p:nvPr/>
          </p:nvSpPr>
          <p:spPr>
            <a:xfrm>
              <a:off x="9425124" y="1162595"/>
              <a:ext cx="3257005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WIT-400M: 400M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Wukong</a:t>
              </a:r>
              <a:r>
                <a:rPr lang="en-US" altLang="zh-CN" dirty="0"/>
                <a:t>: 100M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ALIGN: 1.8B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WenLan</a:t>
              </a:r>
              <a:r>
                <a:rPr lang="en-US" altLang="zh-CN" dirty="0"/>
                <a:t> 1.0: 30M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2.0: 1.5B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LiT</a:t>
              </a:r>
              <a:r>
                <a:rPr lang="en-US" altLang="zh-CN" dirty="0"/>
                <a:t>: 4B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YFCC100m: 100M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CC12M: 12M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LAION-400M: 400M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视频预训练数据：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HowTo100M: 100M</a:t>
              </a:r>
            </a:p>
            <a:p>
              <a:r>
                <a:rPr lang="en-US" altLang="zh-CN" dirty="0"/>
                <a:t>…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025FCE-AD4B-FD39-F87C-1B36B0892631}"/>
                </a:ext>
              </a:extLst>
            </p:cNvPr>
            <p:cNvSpPr/>
            <p:nvPr/>
          </p:nvSpPr>
          <p:spPr>
            <a:xfrm>
              <a:off x="126275" y="342900"/>
              <a:ext cx="11865700" cy="562100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821B426-0F83-8DD9-1662-F7E10DFA8D6F}"/>
                </a:ext>
              </a:extLst>
            </p:cNvPr>
            <p:cNvCxnSpPr/>
            <p:nvPr/>
          </p:nvCxnSpPr>
          <p:spPr>
            <a:xfrm>
              <a:off x="6248400" y="342900"/>
              <a:ext cx="0" cy="5621009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2BE4E5F-0AD5-950E-6BC4-56B9057672A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1715045"/>
              <a:ext cx="0" cy="30379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851205F-465E-7D20-2DA7-F40D1C3BDD74}"/>
                </a:ext>
              </a:extLst>
            </p:cNvPr>
            <p:cNvCxnSpPr>
              <a:cxnSpLocks/>
            </p:cNvCxnSpPr>
            <p:nvPr/>
          </p:nvCxnSpPr>
          <p:spPr>
            <a:xfrm>
              <a:off x="9156249" y="1591220"/>
              <a:ext cx="0" cy="30379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721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2495EA26-5377-D5B9-7F87-BDF7D3AEA808}"/>
              </a:ext>
            </a:extLst>
          </p:cNvPr>
          <p:cNvGrpSpPr/>
          <p:nvPr/>
        </p:nvGrpSpPr>
        <p:grpSpPr>
          <a:xfrm>
            <a:off x="-1" y="-296549"/>
            <a:ext cx="12192000" cy="8274116"/>
            <a:chOff x="-1" y="-296549"/>
            <a:chExt cx="12192000" cy="827411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AB441FB-8F90-27A4-4EF2-A20129D2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296549"/>
              <a:ext cx="12192000" cy="23920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BD2CC0-6F33-01E9-E282-393DDC74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878" y="2746136"/>
              <a:ext cx="6776243" cy="16183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6D8C7C-E571-8804-9E96-3732C4EC77A8}"/>
                </a:ext>
              </a:extLst>
            </p:cNvPr>
            <p:cNvSpPr/>
            <p:nvPr/>
          </p:nvSpPr>
          <p:spPr>
            <a:xfrm>
              <a:off x="2561772" y="5123544"/>
              <a:ext cx="2888343" cy="672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Faster RCNN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148E77-C8D8-9FE0-C58F-403540A2BF49}"/>
                </a:ext>
              </a:extLst>
            </p:cNvPr>
            <p:cNvSpPr/>
            <p:nvPr/>
          </p:nvSpPr>
          <p:spPr>
            <a:xfrm>
              <a:off x="6595778" y="5123544"/>
              <a:ext cx="2888343" cy="672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Text tokenization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6C5DC4F-FED1-4C0B-3D08-4ACF0CF2A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4439920"/>
              <a:ext cx="0" cy="547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50A88C70-E0CF-64AB-0A67-AFDE00076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48" y="5940815"/>
              <a:ext cx="0" cy="47311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1918DA5-C1A1-D3E7-03CA-88D67B823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49" y="4438800"/>
              <a:ext cx="0" cy="547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82FCC00-B615-83A1-D6CB-CC65C3D0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9993" y="6413925"/>
              <a:ext cx="1591900" cy="1563642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CA47FBD-8E60-3D6B-AABA-2FEB28B9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5897895"/>
              <a:ext cx="0" cy="4140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ECBEF92-AE8F-F4D2-5F76-0A96A705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7456" y="6934200"/>
              <a:ext cx="3604985" cy="422298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6CEF4AB-0DD3-12CF-7D6B-91D39B16C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2095500"/>
              <a:ext cx="0" cy="5097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4819FE4-BC83-EADC-7CDC-C3CD8A91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2691" y="2058259"/>
              <a:ext cx="0" cy="9897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82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7C5291C-E96A-406A-74D6-AE32E5FA20F6}"/>
              </a:ext>
            </a:extLst>
          </p:cNvPr>
          <p:cNvGrpSpPr/>
          <p:nvPr/>
        </p:nvGrpSpPr>
        <p:grpSpPr>
          <a:xfrm>
            <a:off x="-7964129" y="-2168940"/>
            <a:ext cx="21862793" cy="11195879"/>
            <a:chOff x="-9497961" y="1350706"/>
            <a:chExt cx="21862793" cy="1119587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3924447-343F-7CED-6F3B-CC8677DB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493097" y="1350706"/>
              <a:ext cx="6905625" cy="3124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91A1BF-3050-9B68-4509-B1375123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04883" y="1350706"/>
              <a:ext cx="6405534" cy="3124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C4F9451-E814-71AC-A2C7-67648057C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497961" y="6279016"/>
              <a:ext cx="6905624" cy="50803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7BAB67-DD8C-BD3D-263E-13D1E7A9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04884" y="6279015"/>
              <a:ext cx="7147933" cy="508034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D32D50-FE69-8839-D5A5-3C637C96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0502" y="6279014"/>
              <a:ext cx="7034330" cy="508034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0C564E-5215-68B2-9D90-31959E7580EA}"/>
                </a:ext>
              </a:extLst>
            </p:cNvPr>
            <p:cNvSpPr txBox="1"/>
            <p:nvPr/>
          </p:nvSpPr>
          <p:spPr>
            <a:xfrm>
              <a:off x="-6754761" y="4676297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a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C965A1-DFD0-E427-4203-96352D271F7C}"/>
                </a:ext>
              </a:extLst>
            </p:cNvPr>
            <p:cNvSpPr txBox="1"/>
            <p:nvPr/>
          </p:nvSpPr>
          <p:spPr>
            <a:xfrm>
              <a:off x="0" y="4676297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b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E1DF30-42C3-C61E-24B3-2187C87AC63C}"/>
                </a:ext>
              </a:extLst>
            </p:cNvPr>
            <p:cNvSpPr txBox="1"/>
            <p:nvPr/>
          </p:nvSpPr>
          <p:spPr>
            <a:xfrm>
              <a:off x="-6754761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c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31658A-9AFC-BF58-6744-A34B708BF112}"/>
                </a:ext>
              </a:extLst>
            </p:cNvPr>
            <p:cNvSpPr txBox="1"/>
            <p:nvPr/>
          </p:nvSpPr>
          <p:spPr>
            <a:xfrm>
              <a:off x="0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d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4235355-EC59-BE0C-B213-DD668316CFDE}"/>
                </a:ext>
              </a:extLst>
            </p:cNvPr>
            <p:cNvSpPr txBox="1"/>
            <p:nvPr/>
          </p:nvSpPr>
          <p:spPr>
            <a:xfrm>
              <a:off x="7594054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e</a:t>
              </a:r>
              <a:r>
                <a:rPr lang="zh-CN" altLang="en-US" sz="4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898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1F002D9-F6A9-9DF3-8D6F-47368D07F12E}"/>
              </a:ext>
            </a:extLst>
          </p:cNvPr>
          <p:cNvGrpSpPr/>
          <p:nvPr/>
        </p:nvGrpSpPr>
        <p:grpSpPr>
          <a:xfrm>
            <a:off x="262231" y="-317004"/>
            <a:ext cx="11243721" cy="5997375"/>
            <a:chOff x="262231" y="-317004"/>
            <a:chExt cx="11243721" cy="5997375"/>
          </a:xfrm>
        </p:grpSpPr>
        <p:pic>
          <p:nvPicPr>
            <p:cNvPr id="2" name="Picture 4" descr="zero_shot_labeld_example_per_class">
              <a:extLst>
                <a:ext uri="{FF2B5EF4-FFF2-40B4-BE49-F238E27FC236}">
                  <a16:creationId xmlns:a16="http://schemas.microsoft.com/office/drawing/2014/main" id="{D6276C38-1B54-197A-2327-CC9A4D9CA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31" y="380504"/>
              <a:ext cx="5067500" cy="467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799F5-7E1A-FC28-4077-0DBF9277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152" y="-317004"/>
              <a:ext cx="4876800" cy="53721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1126ED2-C74A-6E66-81AC-9E8A2B4C0DC7}"/>
                </a:ext>
              </a:extLst>
            </p:cNvPr>
            <p:cNvSpPr txBox="1"/>
            <p:nvPr/>
          </p:nvSpPr>
          <p:spPr>
            <a:xfrm>
              <a:off x="2012982" y="515715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CF3606-59CA-F6E2-B651-655F4DEA2FF3}"/>
                </a:ext>
              </a:extLst>
            </p:cNvPr>
            <p:cNvSpPr txBox="1"/>
            <p:nvPr/>
          </p:nvSpPr>
          <p:spPr>
            <a:xfrm>
              <a:off x="8613023" y="515715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99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C4BE0B-CC14-0D6E-A328-7C9194BDC708}"/>
              </a:ext>
            </a:extLst>
          </p:cNvPr>
          <p:cNvGrpSpPr/>
          <p:nvPr/>
        </p:nvGrpSpPr>
        <p:grpSpPr>
          <a:xfrm>
            <a:off x="-3371850" y="402208"/>
            <a:ext cx="15279260" cy="6098891"/>
            <a:chOff x="-3371850" y="402208"/>
            <a:chExt cx="15279260" cy="60988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4F2B41-93CE-DADC-D8C5-945B85DC7022}"/>
                </a:ext>
              </a:extLst>
            </p:cNvPr>
            <p:cNvGrpSpPr/>
            <p:nvPr/>
          </p:nvGrpSpPr>
          <p:grpSpPr>
            <a:xfrm>
              <a:off x="-3365501" y="402899"/>
              <a:ext cx="3460297" cy="2266570"/>
              <a:chOff x="-2006601" y="133730"/>
              <a:chExt cx="3460297" cy="226657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4AFCF98-7AA6-35FB-1980-23320B2A4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006601" y="133730"/>
                <a:ext cx="3460297" cy="226657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6323DEE-8B21-C906-5269-EF473489B674}"/>
                  </a:ext>
                </a:extLst>
              </p:cNvPr>
              <p:cNvSpPr/>
              <p:nvPr/>
            </p:nvSpPr>
            <p:spPr>
              <a:xfrm>
                <a:off x="-2006601" y="393700"/>
                <a:ext cx="2133601" cy="2006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F194E3-3587-B140-A6B2-95D120F7F9F7}"/>
                  </a:ext>
                </a:extLst>
              </p:cNvPr>
              <p:cNvSpPr/>
              <p:nvPr/>
            </p:nvSpPr>
            <p:spPr>
              <a:xfrm>
                <a:off x="-317500" y="133730"/>
                <a:ext cx="1771196" cy="1885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EC97D8B-67BC-EBEF-0DD7-5DE82B5F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71850" y="3124200"/>
              <a:ext cx="3460297" cy="231945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211728-0C4C-62EE-EAD8-9663556EFFCB}"/>
                </a:ext>
              </a:extLst>
            </p:cNvPr>
            <p:cNvSpPr/>
            <p:nvPr/>
          </p:nvSpPr>
          <p:spPr>
            <a:xfrm>
              <a:off x="-1885949" y="3132518"/>
              <a:ext cx="2015443" cy="1758570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7150A0-2C29-6A24-19AA-921379CCB418}"/>
                </a:ext>
              </a:extLst>
            </p:cNvPr>
            <p:cNvSpPr/>
            <p:nvPr/>
          </p:nvSpPr>
          <p:spPr>
            <a:xfrm>
              <a:off x="-3291792" y="3647248"/>
              <a:ext cx="1901143" cy="17585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7294F0D-58F9-CF98-2EF7-1BBF3D96EE38}"/>
                </a:ext>
              </a:extLst>
            </p:cNvPr>
            <p:cNvSpPr txBox="1"/>
            <p:nvPr/>
          </p:nvSpPr>
          <p:spPr>
            <a:xfrm>
              <a:off x="-2206852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(a) </a:t>
              </a:r>
              <a:r>
                <a:rPr lang="zh-CN" altLang="en-US" dirty="0"/>
                <a:t>实体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CB5D111-D7DD-755A-80C8-183C94E82AF0}"/>
                </a:ext>
              </a:extLst>
            </p:cNvPr>
            <p:cNvSpPr txBox="1"/>
            <p:nvPr/>
          </p:nvSpPr>
          <p:spPr>
            <a:xfrm>
              <a:off x="-2702154" y="2742168"/>
              <a:ext cx="2133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大金毛亲吻小女孩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0C4A83-8799-6D4B-C877-2F57BF14E7BB}"/>
                </a:ext>
              </a:extLst>
            </p:cNvPr>
            <p:cNvSpPr txBox="1"/>
            <p:nvPr/>
          </p:nvSpPr>
          <p:spPr>
            <a:xfrm>
              <a:off x="-2606903" y="5490956"/>
              <a:ext cx="2133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小女孩亲吻大橘猫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FD21F1F-B868-06A4-81C3-75A9CD62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396" y="402899"/>
              <a:ext cx="3096297" cy="226657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DEE037-383A-0ADB-DA79-BBE59A092E90}"/>
                </a:ext>
              </a:extLst>
            </p:cNvPr>
            <p:cNvSpPr txBox="1"/>
            <p:nvPr/>
          </p:nvSpPr>
          <p:spPr>
            <a:xfrm>
              <a:off x="345396" y="2662618"/>
              <a:ext cx="384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 black dog play with a purple toy.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2876B42-1F74-D114-A313-5317EC186D26}"/>
                </a:ext>
              </a:extLst>
            </p:cNvPr>
            <p:cNvSpPr txBox="1"/>
            <p:nvPr/>
          </p:nvSpPr>
          <p:spPr>
            <a:xfrm>
              <a:off x="345396" y="5490956"/>
              <a:ext cx="384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Two white dog toy clothed with blue</a:t>
              </a:r>
              <a:endParaRPr lang="zh-CN" altLang="en-US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49D20FB-FB0F-E9B9-28F6-A62822B97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765" y="3124200"/>
              <a:ext cx="2357557" cy="235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6732235-B1B7-97E2-6E4B-FC44029882DE}"/>
                </a:ext>
              </a:extLst>
            </p:cNvPr>
            <p:cNvSpPr txBox="1"/>
            <p:nvPr/>
          </p:nvSpPr>
          <p:spPr>
            <a:xfrm>
              <a:off x="1328393" y="6131767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(b) </a:t>
              </a:r>
              <a:r>
                <a:rPr lang="zh-CN" altLang="en-US" dirty="0"/>
                <a:t>属性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E6335A8-ECD8-A9C4-8192-E444C9DA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2253" y="402208"/>
              <a:ext cx="3617700" cy="22604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7C23CD2-F765-12E6-8F79-BBA280313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2253" y="3124200"/>
              <a:ext cx="3617700" cy="223693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484D27-369B-E07F-D7B7-8B48EEF5EB28}"/>
                </a:ext>
              </a:extLst>
            </p:cNvPr>
            <p:cNvSpPr txBox="1"/>
            <p:nvPr/>
          </p:nvSpPr>
          <p:spPr>
            <a:xfrm>
              <a:off x="4515690" y="2676321"/>
              <a:ext cx="297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男人在小路上骑着自行车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6AA5F3-68E3-C08A-8566-ED56A2629EC0}"/>
                </a:ext>
              </a:extLst>
            </p:cNvPr>
            <p:cNvSpPr txBox="1"/>
            <p:nvPr/>
          </p:nvSpPr>
          <p:spPr>
            <a:xfrm>
              <a:off x="4515690" y="5490956"/>
              <a:ext cx="329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男人修理着一个倒立的自行车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CFB68-6390-46C4-7712-440F46E9192D}"/>
                </a:ext>
              </a:extLst>
            </p:cNvPr>
            <p:cNvSpPr txBox="1"/>
            <p:nvPr/>
          </p:nvSpPr>
          <p:spPr>
            <a:xfrm>
              <a:off x="5435952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(c) </a:t>
              </a:r>
              <a:r>
                <a:rPr lang="zh-CN" altLang="en-US" dirty="0"/>
                <a:t>关系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3A60F8E-AFC7-9CE8-AE1D-59E0B6FD8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444" y="402208"/>
              <a:ext cx="3521966" cy="500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9DA0C83-D430-3FFD-0E9E-8624CE972197}"/>
                </a:ext>
              </a:extLst>
            </p:cNvPr>
            <p:cNvSpPr txBox="1"/>
            <p:nvPr/>
          </p:nvSpPr>
          <p:spPr>
            <a:xfrm>
              <a:off x="9581277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(d) </a:t>
              </a:r>
              <a:r>
                <a:rPr lang="zh-CN" altLang="en-US" dirty="0"/>
                <a:t>氛围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EE94CA6D-1277-99D5-4308-B4275F8C6090}"/>
              </a:ext>
            </a:extLst>
          </p:cNvPr>
          <p:cNvGrpSpPr/>
          <p:nvPr/>
        </p:nvGrpSpPr>
        <p:grpSpPr>
          <a:xfrm>
            <a:off x="-1339850" y="53017"/>
            <a:ext cx="16390805" cy="4938084"/>
            <a:chOff x="-1339850" y="53017"/>
            <a:chExt cx="16390805" cy="493808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D9B58D-5869-F156-B0A8-597B4CECFDDD}"/>
                </a:ext>
              </a:extLst>
            </p:cNvPr>
            <p:cNvGrpSpPr/>
            <p:nvPr/>
          </p:nvGrpSpPr>
          <p:grpSpPr>
            <a:xfrm>
              <a:off x="4076700" y="419100"/>
              <a:ext cx="2578100" cy="965200"/>
              <a:chOff x="5245100" y="647700"/>
              <a:chExt cx="4330700" cy="96520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17EFC3-37B6-09CE-EE90-376DE5887B7F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CCD713-1634-ECEB-1D6E-20B6616BDFC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D36F3D2-C826-C634-FBCD-CFC415646B74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6230CB3-6A42-F036-0106-2AA1B16B5E03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59ED82A-EF43-6D0B-350D-846EF845F8B3}"/>
                </a:ext>
              </a:extLst>
            </p:cNvPr>
            <p:cNvGrpSpPr/>
            <p:nvPr/>
          </p:nvGrpSpPr>
          <p:grpSpPr>
            <a:xfrm>
              <a:off x="4076700" y="1625600"/>
              <a:ext cx="2578100" cy="965200"/>
              <a:chOff x="5245100" y="647700"/>
              <a:chExt cx="4330700" cy="965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272F13-73D8-3F8A-F88D-4555052906E1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2446647-F9EB-3CC8-9978-27C0367E266A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1445C1-4EBA-E184-5016-6A2E4696A798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8B57099-ABA9-CA3C-C521-060471DC8A28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39A7B86-EF18-AF4F-1F30-C14E012866DB}"/>
                </a:ext>
              </a:extLst>
            </p:cNvPr>
            <p:cNvSpPr txBox="1"/>
            <p:nvPr/>
          </p:nvSpPr>
          <p:spPr>
            <a:xfrm>
              <a:off x="6756400" y="71703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#1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15E2F4-9F1D-E5B9-BAAC-FF584F105F9E}"/>
                </a:ext>
              </a:extLst>
            </p:cNvPr>
            <p:cNvSpPr txBox="1"/>
            <p:nvPr/>
          </p:nvSpPr>
          <p:spPr>
            <a:xfrm>
              <a:off x="6756400" y="192353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#2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722D02A-461E-A660-85DC-2144A03E0483}"/>
                </a:ext>
              </a:extLst>
            </p:cNvPr>
            <p:cNvSpPr txBox="1"/>
            <p:nvPr/>
          </p:nvSpPr>
          <p:spPr>
            <a:xfrm>
              <a:off x="5016500" y="2711450"/>
              <a:ext cx="110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……</a:t>
              </a:r>
              <a:endParaRPr lang="zh-CN" altLang="en-US" sz="2800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57CD0B5-DDC3-1D18-9C2F-6F115E02C0FA}"/>
                </a:ext>
              </a:extLst>
            </p:cNvPr>
            <p:cNvGrpSpPr/>
            <p:nvPr/>
          </p:nvGrpSpPr>
          <p:grpSpPr>
            <a:xfrm>
              <a:off x="4076700" y="3355320"/>
              <a:ext cx="2578100" cy="965200"/>
              <a:chOff x="5245100" y="647700"/>
              <a:chExt cx="4330700" cy="9652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CB982AD-F600-4B2B-ED18-CD651AE9FD33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0A120F3-F68F-BFA2-8E30-7DF2810D2CB6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E1C3E1-7490-1CBD-E989-D7AA66A7A102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7CEF92-BB4E-CD04-0E95-EC424D4E9EC3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23081E-B4F2-C139-091A-BB3AE0981B51}"/>
                </a:ext>
              </a:extLst>
            </p:cNvPr>
            <p:cNvSpPr txBox="1"/>
            <p:nvPr/>
          </p:nvSpPr>
          <p:spPr>
            <a:xfrm>
              <a:off x="6756400" y="365325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#N</a:t>
              </a:r>
              <a:endParaRPr lang="zh-CN" altLang="en-US" dirty="0"/>
            </a:p>
          </p:txBody>
        </p:sp>
        <p:sp>
          <p:nvSpPr>
            <p:cNvPr id="21" name="左大括号 20">
              <a:extLst>
                <a:ext uri="{FF2B5EF4-FFF2-40B4-BE49-F238E27FC236}">
                  <a16:creationId xmlns:a16="http://schemas.microsoft.com/office/drawing/2014/main" id="{47E7640E-7206-58B6-A90E-213CA6835B8D}"/>
                </a:ext>
              </a:extLst>
            </p:cNvPr>
            <p:cNvSpPr/>
            <p:nvPr/>
          </p:nvSpPr>
          <p:spPr>
            <a:xfrm>
              <a:off x="3073400" y="781050"/>
              <a:ext cx="622300" cy="3241536"/>
            </a:xfrm>
            <a:prstGeom prst="leftBrace">
              <a:avLst>
                <a:gd name="adj1" fmla="val 899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392033C-C5E7-BB0E-BF0C-AB5CB1BF066B}"/>
                </a:ext>
              </a:extLst>
            </p:cNvPr>
            <p:cNvSpPr txBox="1"/>
            <p:nvPr/>
          </p:nvSpPr>
          <p:spPr>
            <a:xfrm>
              <a:off x="1885950" y="217805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all_gather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558546E-13E4-8221-ECD9-0BA4F4327904}"/>
                </a:ext>
              </a:extLst>
            </p:cNvPr>
            <p:cNvCxnSpPr/>
            <p:nvPr/>
          </p:nvCxnSpPr>
          <p:spPr>
            <a:xfrm flipH="1">
              <a:off x="1428750" y="240181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7E1590D-E9ED-001A-AE59-533A1A6C9535}"/>
                </a:ext>
              </a:extLst>
            </p:cNvPr>
            <p:cNvGrpSpPr/>
            <p:nvPr/>
          </p:nvGrpSpPr>
          <p:grpSpPr>
            <a:xfrm>
              <a:off x="-1339850" y="1043920"/>
              <a:ext cx="2578100" cy="965200"/>
              <a:chOff x="5245100" y="647700"/>
              <a:chExt cx="4330700" cy="96520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02655C-5527-333F-055B-202EA2147A5D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6FC55A3-BB3C-F503-174E-157EB08EBB4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8894190-ED37-E271-6969-436C11F1DF37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4379C0C-7B3C-2D14-3D26-ECE090FC5DAE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F725F02-F839-937A-475F-66D678DB329E}"/>
                </a:ext>
              </a:extLst>
            </p:cNvPr>
            <p:cNvGrpSpPr/>
            <p:nvPr/>
          </p:nvGrpSpPr>
          <p:grpSpPr>
            <a:xfrm>
              <a:off x="-1339850" y="2009120"/>
              <a:ext cx="2578100" cy="965200"/>
              <a:chOff x="5245100" y="647700"/>
              <a:chExt cx="4330700" cy="965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95F8DA1-0C12-56DF-56DB-A54000788227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646DC6-47A5-FD2F-5CDA-7AEDD00A68A8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04B82D9-9C41-7EE5-4FD7-93AAC2150356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8C05452-D9F7-4835-0317-4E8455F97E32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A7BC6FF-4125-90F5-84FF-0BD42F73C8CC}"/>
                </a:ext>
              </a:extLst>
            </p:cNvPr>
            <p:cNvGrpSpPr/>
            <p:nvPr/>
          </p:nvGrpSpPr>
          <p:grpSpPr>
            <a:xfrm>
              <a:off x="-1339850" y="2974320"/>
              <a:ext cx="2578100" cy="965200"/>
              <a:chOff x="5245100" y="647700"/>
              <a:chExt cx="4330700" cy="9652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1F5EF05-6CB4-D3E6-5879-244F4E3432BF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481CAE1-E654-3590-09F2-B03B1E688CD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4019E7D-563B-4D04-6001-470900B9F7C5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F1CA3FE-FDAC-2445-6D68-6EA5A6E4560D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1EAD30D-5142-DB95-5076-3AF3E2591EF4}"/>
                </a:ext>
              </a:extLst>
            </p:cNvPr>
            <p:cNvGrpSpPr/>
            <p:nvPr/>
          </p:nvGrpSpPr>
          <p:grpSpPr>
            <a:xfrm>
              <a:off x="8653740" y="53017"/>
              <a:ext cx="6397215" cy="4153505"/>
              <a:chOff x="2064255" y="747468"/>
              <a:chExt cx="6397215" cy="4153505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94F55B5-50DF-DD09-09FD-4D64B482FB1E}"/>
                  </a:ext>
                </a:extLst>
              </p:cNvPr>
              <p:cNvSpPr/>
              <p:nvPr/>
            </p:nvSpPr>
            <p:spPr>
              <a:xfrm>
                <a:off x="2534856" y="1203767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245D2EA-92C4-75AC-0957-0F5993E5E988}"/>
                  </a:ext>
                </a:extLst>
              </p:cNvPr>
              <p:cNvSpPr/>
              <p:nvPr/>
            </p:nvSpPr>
            <p:spPr>
              <a:xfrm>
                <a:off x="2997844" y="1203766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F2D36DB-A303-1771-64BA-93CA8B8C40B8}"/>
                  </a:ext>
                </a:extLst>
              </p:cNvPr>
              <p:cNvSpPr/>
              <p:nvPr/>
            </p:nvSpPr>
            <p:spPr>
              <a:xfrm>
                <a:off x="2534856" y="1666753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514D842-9072-6AAA-7BC4-0DFED0AB557D}"/>
                  </a:ext>
                </a:extLst>
              </p:cNvPr>
              <p:cNvSpPr/>
              <p:nvPr/>
            </p:nvSpPr>
            <p:spPr>
              <a:xfrm>
                <a:off x="2997844" y="1666753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086A241-44D2-CD6C-E9DD-B844F733F567}"/>
                  </a:ext>
                </a:extLst>
              </p:cNvPr>
              <p:cNvSpPr/>
              <p:nvPr/>
            </p:nvSpPr>
            <p:spPr>
              <a:xfrm>
                <a:off x="3460832" y="2129741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81435E1-E399-304B-F6D5-7E3B37A97685}"/>
                  </a:ext>
                </a:extLst>
              </p:cNvPr>
              <p:cNvSpPr/>
              <p:nvPr/>
            </p:nvSpPr>
            <p:spPr>
              <a:xfrm>
                <a:off x="3923820" y="2129740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065E3E1-401D-DA29-CCBE-15FA88E7FB19}"/>
                  </a:ext>
                </a:extLst>
              </p:cNvPr>
              <p:cNvSpPr/>
              <p:nvPr/>
            </p:nvSpPr>
            <p:spPr>
              <a:xfrm>
                <a:off x="3460832" y="2592727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9CD6A0-CD52-8B41-373E-CD2095A51988}"/>
                  </a:ext>
                </a:extLst>
              </p:cNvPr>
              <p:cNvSpPr/>
              <p:nvPr/>
            </p:nvSpPr>
            <p:spPr>
              <a:xfrm>
                <a:off x="3923820" y="2592727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976D49B-771E-12AF-3FA1-16D89EC80E7A}"/>
                  </a:ext>
                </a:extLst>
              </p:cNvPr>
              <p:cNvSpPr/>
              <p:nvPr/>
            </p:nvSpPr>
            <p:spPr>
              <a:xfrm>
                <a:off x="4386808" y="3044141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82FC5F-78F3-9532-FC36-9A48D1BAA7EB}"/>
                  </a:ext>
                </a:extLst>
              </p:cNvPr>
              <p:cNvSpPr/>
              <p:nvPr/>
            </p:nvSpPr>
            <p:spPr>
              <a:xfrm>
                <a:off x="4849796" y="3044140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58FA2F4-5092-D0EE-1565-53856A9A2E13}"/>
                  </a:ext>
                </a:extLst>
              </p:cNvPr>
              <p:cNvSpPr/>
              <p:nvPr/>
            </p:nvSpPr>
            <p:spPr>
              <a:xfrm>
                <a:off x="4386808" y="3507127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8EFA827-F8EE-F32B-B3CE-CFB275BAFFBE}"/>
                  </a:ext>
                </a:extLst>
              </p:cNvPr>
              <p:cNvSpPr/>
              <p:nvPr/>
            </p:nvSpPr>
            <p:spPr>
              <a:xfrm>
                <a:off x="4849796" y="3507127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C0CD5B-D32F-AD97-0CA4-55ECC6DB4902}"/>
                  </a:ext>
                </a:extLst>
              </p:cNvPr>
              <p:cNvSpPr/>
              <p:nvPr/>
            </p:nvSpPr>
            <p:spPr>
              <a:xfrm>
                <a:off x="5312784" y="3974998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CDFD7B7-3A8E-CE01-206E-AC30C3AE8597}"/>
                  </a:ext>
                </a:extLst>
              </p:cNvPr>
              <p:cNvSpPr/>
              <p:nvPr/>
            </p:nvSpPr>
            <p:spPr>
              <a:xfrm>
                <a:off x="5775772" y="3974998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7762CF0-0FAC-3C79-AF3B-80C0B933EE09}"/>
                  </a:ext>
                </a:extLst>
              </p:cNvPr>
              <p:cNvSpPr/>
              <p:nvPr/>
            </p:nvSpPr>
            <p:spPr>
              <a:xfrm>
                <a:off x="5313600" y="4437986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E7128B2-6279-EA6A-4323-5B826E45C67B}"/>
                  </a:ext>
                </a:extLst>
              </p:cNvPr>
              <p:cNvSpPr/>
              <p:nvPr/>
            </p:nvSpPr>
            <p:spPr>
              <a:xfrm>
                <a:off x="5774400" y="4437986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4A512B9-7B65-58CF-D483-CBEF02B92ABF}"/>
                  </a:ext>
                </a:extLst>
              </p:cNvPr>
              <p:cNvSpPr/>
              <p:nvPr/>
            </p:nvSpPr>
            <p:spPr>
              <a:xfrm>
                <a:off x="2534857" y="1203766"/>
                <a:ext cx="3702532" cy="36972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A8321AA-1E21-364E-0F87-88C076B21889}"/>
                  </a:ext>
                </a:extLst>
              </p:cNvPr>
              <p:cNvSpPr txBox="1"/>
              <p:nvPr/>
            </p:nvSpPr>
            <p:spPr>
              <a:xfrm rot="16200000">
                <a:off x="1733847" y="2923135"/>
                <a:ext cx="1030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Query</a:t>
                </a:r>
                <a:endParaRPr kumimoji="1"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720805F-1D96-3964-BDCD-B250FA0339CB}"/>
                  </a:ext>
                </a:extLst>
              </p:cNvPr>
              <p:cNvSpPr txBox="1"/>
              <p:nvPr/>
            </p:nvSpPr>
            <p:spPr>
              <a:xfrm>
                <a:off x="4155314" y="747468"/>
                <a:ext cx="1144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Key</a:t>
                </a:r>
                <a:endParaRPr kumimoji="1"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0D6D7C7-6CBF-D9C3-45FE-B6202C54813B}"/>
                  </a:ext>
                </a:extLst>
              </p:cNvPr>
              <p:cNvSpPr txBox="1"/>
              <p:nvPr/>
            </p:nvSpPr>
            <p:spPr>
              <a:xfrm>
                <a:off x="4589367" y="1435259"/>
                <a:ext cx="98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/>
                  <a:t>……</a:t>
                </a:r>
                <a:endParaRPr kumimoji="1" lang="zh-CN" altLang="en-US" sz="2800" b="1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628A084-510A-AAAC-34B9-380B9CBD754C}"/>
                  </a:ext>
                </a:extLst>
              </p:cNvPr>
              <p:cNvSpPr txBox="1"/>
              <p:nvPr/>
            </p:nvSpPr>
            <p:spPr>
              <a:xfrm rot="5400000">
                <a:off x="2505921" y="3452959"/>
                <a:ext cx="98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/>
                  <a:t>……</a:t>
                </a:r>
                <a:endParaRPr kumimoji="1" lang="zh-CN" altLang="en-US" sz="2800" b="1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3051DAB-1C97-A9FD-F2EE-C4A60254A427}"/>
                  </a:ext>
                </a:extLst>
              </p:cNvPr>
              <p:cNvSpPr/>
              <p:nvPr/>
            </p:nvSpPr>
            <p:spPr>
              <a:xfrm>
                <a:off x="6461944" y="1251891"/>
                <a:ext cx="462988" cy="1736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797AA59-151E-F43A-BB3E-CF25F3625081}"/>
                  </a:ext>
                </a:extLst>
              </p:cNvPr>
              <p:cNvSpPr txBox="1"/>
              <p:nvPr/>
            </p:nvSpPr>
            <p:spPr>
              <a:xfrm>
                <a:off x="7095658" y="1154035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#1</a:t>
                </a:r>
                <a:endParaRPr kumimoji="1"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283780-7230-57A0-4DE2-ACC7548C0D11}"/>
                  </a:ext>
                </a:extLst>
              </p:cNvPr>
              <p:cNvSpPr/>
              <p:nvPr/>
            </p:nvSpPr>
            <p:spPr>
              <a:xfrm>
                <a:off x="6461944" y="1657006"/>
                <a:ext cx="462988" cy="1736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CD84D13-7432-0FF2-4803-C962C72B1076}"/>
                  </a:ext>
                </a:extLst>
              </p:cNvPr>
              <p:cNvSpPr txBox="1"/>
              <p:nvPr/>
            </p:nvSpPr>
            <p:spPr>
              <a:xfrm>
                <a:off x="7095658" y="1542315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#2</a:t>
                </a:r>
                <a:endParaRPr kumimoji="1" lang="zh-CN" altLang="en-US" dirty="0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91C21BE-9CC2-6FDA-CCAF-3B6C7E165C05}"/>
                  </a:ext>
                </a:extLst>
              </p:cNvPr>
              <p:cNvSpPr/>
              <p:nvPr/>
            </p:nvSpPr>
            <p:spPr>
              <a:xfrm>
                <a:off x="6451544" y="2062122"/>
                <a:ext cx="462988" cy="1712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AFC5B589-C4AE-4C58-BF7A-E030210833A7}"/>
                  </a:ext>
                </a:extLst>
              </p:cNvPr>
              <p:cNvSpPr txBox="1"/>
              <p:nvPr/>
            </p:nvSpPr>
            <p:spPr>
              <a:xfrm>
                <a:off x="7095658" y="1982154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#3</a:t>
                </a:r>
                <a:endParaRPr kumimoji="1" lang="zh-CN" altLang="en-US" dirty="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07D9E089-A277-D77C-C083-FF31EB7697B0}"/>
                  </a:ext>
                </a:extLst>
              </p:cNvPr>
              <p:cNvSpPr/>
              <p:nvPr/>
            </p:nvSpPr>
            <p:spPr>
              <a:xfrm>
                <a:off x="6461944" y="2464877"/>
                <a:ext cx="462988" cy="1712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08CE110-1223-40E8-AA18-9214D6A580A0}"/>
                  </a:ext>
                </a:extLst>
              </p:cNvPr>
              <p:cNvSpPr txBox="1"/>
              <p:nvPr/>
            </p:nvSpPr>
            <p:spPr>
              <a:xfrm>
                <a:off x="7095658" y="2408060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#4</a:t>
                </a:r>
                <a:endParaRPr kumimoji="1" lang="zh-CN" altLang="en-US" dirty="0"/>
              </a:p>
            </p:txBody>
          </p: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F11B034-1804-4D31-2552-55106B960D99}"/>
                </a:ext>
              </a:extLst>
            </p:cNvPr>
            <p:cNvCxnSpPr/>
            <p:nvPr/>
          </p:nvCxnSpPr>
          <p:spPr>
            <a:xfrm>
              <a:off x="8171543" y="580234"/>
              <a:ext cx="0" cy="3257686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306D962-D5A1-2CE1-BD98-3F176EE7A3CC}"/>
                </a:ext>
              </a:extLst>
            </p:cNvPr>
            <p:cNvSpPr txBox="1"/>
            <p:nvPr/>
          </p:nvSpPr>
          <p:spPr>
            <a:xfrm>
              <a:off x="2601551" y="446788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11278BD-0555-A070-EBA8-DFAC122BF0C3}"/>
                </a:ext>
              </a:extLst>
            </p:cNvPr>
            <p:cNvSpPr txBox="1"/>
            <p:nvPr/>
          </p:nvSpPr>
          <p:spPr>
            <a:xfrm>
              <a:off x="11119270" y="4467600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81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4921EB8F-CC8F-32B7-497F-B04249E31C7A}"/>
              </a:ext>
            </a:extLst>
          </p:cNvPr>
          <p:cNvGrpSpPr/>
          <p:nvPr/>
        </p:nvGrpSpPr>
        <p:grpSpPr>
          <a:xfrm>
            <a:off x="2064255" y="747468"/>
            <a:ext cx="6397215" cy="4153505"/>
            <a:chOff x="2064255" y="747468"/>
            <a:chExt cx="6397215" cy="415350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D1FCF3-3664-E7AB-21CE-A143351CF11F}"/>
                </a:ext>
              </a:extLst>
            </p:cNvPr>
            <p:cNvSpPr/>
            <p:nvPr/>
          </p:nvSpPr>
          <p:spPr>
            <a:xfrm>
              <a:off x="2534856" y="1203767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726F9E-2B4C-D673-5ACA-658229FEB318}"/>
                </a:ext>
              </a:extLst>
            </p:cNvPr>
            <p:cNvSpPr/>
            <p:nvPr/>
          </p:nvSpPr>
          <p:spPr>
            <a:xfrm>
              <a:off x="2997844" y="1203766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99FD93-B68E-5791-A5E1-1ECB731478B8}"/>
                </a:ext>
              </a:extLst>
            </p:cNvPr>
            <p:cNvSpPr/>
            <p:nvPr/>
          </p:nvSpPr>
          <p:spPr>
            <a:xfrm>
              <a:off x="2534856" y="1666753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8106B9-8F91-81B6-71C1-76ADF1DD183F}"/>
                </a:ext>
              </a:extLst>
            </p:cNvPr>
            <p:cNvSpPr/>
            <p:nvPr/>
          </p:nvSpPr>
          <p:spPr>
            <a:xfrm>
              <a:off x="2997844" y="1666753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D367794-C32D-D95B-1095-6AFC9AAA33E4}"/>
                </a:ext>
              </a:extLst>
            </p:cNvPr>
            <p:cNvSpPr/>
            <p:nvPr/>
          </p:nvSpPr>
          <p:spPr>
            <a:xfrm>
              <a:off x="3460832" y="2129741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488D7AA-3ED1-3532-B425-C64EA819648D}"/>
                </a:ext>
              </a:extLst>
            </p:cNvPr>
            <p:cNvSpPr/>
            <p:nvPr/>
          </p:nvSpPr>
          <p:spPr>
            <a:xfrm>
              <a:off x="3923820" y="2129740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FE2510-6AC8-B3DB-4A9E-53E97E8F2016}"/>
                </a:ext>
              </a:extLst>
            </p:cNvPr>
            <p:cNvSpPr/>
            <p:nvPr/>
          </p:nvSpPr>
          <p:spPr>
            <a:xfrm>
              <a:off x="3460832" y="2592727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B52166-29CB-D61E-E592-DF4EF7EDB200}"/>
                </a:ext>
              </a:extLst>
            </p:cNvPr>
            <p:cNvSpPr/>
            <p:nvPr/>
          </p:nvSpPr>
          <p:spPr>
            <a:xfrm>
              <a:off x="3923820" y="2592727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9FD1F4A-3D57-4AFB-80C0-47460B6CF1A9}"/>
                </a:ext>
              </a:extLst>
            </p:cNvPr>
            <p:cNvSpPr/>
            <p:nvPr/>
          </p:nvSpPr>
          <p:spPr>
            <a:xfrm>
              <a:off x="4386808" y="3044141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AC57C6-6FE4-61A9-38E5-CE575E8E70B6}"/>
                </a:ext>
              </a:extLst>
            </p:cNvPr>
            <p:cNvSpPr/>
            <p:nvPr/>
          </p:nvSpPr>
          <p:spPr>
            <a:xfrm>
              <a:off x="4849796" y="3044140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EDB7031-B4EC-1C35-FF98-51E153235CD4}"/>
                </a:ext>
              </a:extLst>
            </p:cNvPr>
            <p:cNvSpPr/>
            <p:nvPr/>
          </p:nvSpPr>
          <p:spPr>
            <a:xfrm>
              <a:off x="4386808" y="3507127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62954D-E66A-E5A9-858B-D96EF3F12985}"/>
                </a:ext>
              </a:extLst>
            </p:cNvPr>
            <p:cNvSpPr/>
            <p:nvPr/>
          </p:nvSpPr>
          <p:spPr>
            <a:xfrm>
              <a:off x="4849796" y="3507127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B35A00-327D-1DC1-C1A3-7255C7317224}"/>
                </a:ext>
              </a:extLst>
            </p:cNvPr>
            <p:cNvSpPr/>
            <p:nvPr/>
          </p:nvSpPr>
          <p:spPr>
            <a:xfrm>
              <a:off x="5312784" y="3974998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354159-3D94-354E-7FC2-3C9B2C690998}"/>
                </a:ext>
              </a:extLst>
            </p:cNvPr>
            <p:cNvSpPr/>
            <p:nvPr/>
          </p:nvSpPr>
          <p:spPr>
            <a:xfrm>
              <a:off x="5775772" y="3974998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7376464-6F00-BD6F-F34D-59909C0EAA69}"/>
                </a:ext>
              </a:extLst>
            </p:cNvPr>
            <p:cNvSpPr/>
            <p:nvPr/>
          </p:nvSpPr>
          <p:spPr>
            <a:xfrm>
              <a:off x="5313600" y="4437986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6A64E3E-5CB3-D64C-4279-41A471BC089E}"/>
                </a:ext>
              </a:extLst>
            </p:cNvPr>
            <p:cNvSpPr/>
            <p:nvPr/>
          </p:nvSpPr>
          <p:spPr>
            <a:xfrm>
              <a:off x="5774400" y="4437986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824748-C637-B0A5-CEC2-AC7D1FBA6B75}"/>
                </a:ext>
              </a:extLst>
            </p:cNvPr>
            <p:cNvSpPr/>
            <p:nvPr/>
          </p:nvSpPr>
          <p:spPr>
            <a:xfrm>
              <a:off x="2534857" y="1203766"/>
              <a:ext cx="3702532" cy="36972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98A610-7C4B-D15D-3EC1-AA1312C969CC}"/>
                </a:ext>
              </a:extLst>
            </p:cNvPr>
            <p:cNvSpPr txBox="1"/>
            <p:nvPr/>
          </p:nvSpPr>
          <p:spPr>
            <a:xfrm rot="16200000">
              <a:off x="1733847" y="2923135"/>
              <a:ext cx="103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Query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3A31D7-46CC-A6FF-1AD3-244D5D5A3573}"/>
                </a:ext>
              </a:extLst>
            </p:cNvPr>
            <p:cNvSpPr txBox="1"/>
            <p:nvPr/>
          </p:nvSpPr>
          <p:spPr>
            <a:xfrm>
              <a:off x="4155314" y="747468"/>
              <a:ext cx="114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Key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F8838A6-2A41-5C11-9957-70A813A28A53}"/>
                </a:ext>
              </a:extLst>
            </p:cNvPr>
            <p:cNvSpPr txBox="1"/>
            <p:nvPr/>
          </p:nvSpPr>
          <p:spPr>
            <a:xfrm>
              <a:off x="4589367" y="1435259"/>
              <a:ext cx="983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……</a:t>
              </a:r>
              <a:endParaRPr kumimoji="1" lang="zh-CN" altLang="en-US" sz="2800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4CED6D0-BE4B-A1A7-7DBE-3D8E02ACFCF3}"/>
                </a:ext>
              </a:extLst>
            </p:cNvPr>
            <p:cNvSpPr txBox="1"/>
            <p:nvPr/>
          </p:nvSpPr>
          <p:spPr>
            <a:xfrm rot="5400000">
              <a:off x="2505921" y="3452959"/>
              <a:ext cx="983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……</a:t>
              </a:r>
              <a:endParaRPr kumimoji="1" lang="zh-CN" altLang="en-US" sz="2800" b="1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C73F1E2-4269-5D00-6CD0-99B242E21068}"/>
                </a:ext>
              </a:extLst>
            </p:cNvPr>
            <p:cNvSpPr/>
            <p:nvPr/>
          </p:nvSpPr>
          <p:spPr>
            <a:xfrm>
              <a:off x="6461944" y="1251891"/>
              <a:ext cx="462988" cy="173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7389427-3950-8089-4BEF-9C08C4FCF5C4}"/>
                </a:ext>
              </a:extLst>
            </p:cNvPr>
            <p:cNvSpPr txBox="1"/>
            <p:nvPr/>
          </p:nvSpPr>
          <p:spPr>
            <a:xfrm>
              <a:off x="7095658" y="115403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#1</a:t>
              </a:r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58D91B-14EB-DD10-78E1-7BAF0F2AA7CE}"/>
                </a:ext>
              </a:extLst>
            </p:cNvPr>
            <p:cNvSpPr/>
            <p:nvPr/>
          </p:nvSpPr>
          <p:spPr>
            <a:xfrm>
              <a:off x="6461944" y="1657006"/>
              <a:ext cx="462988" cy="1736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DD4CA26-C6DE-F526-92E3-AB62A2357306}"/>
                </a:ext>
              </a:extLst>
            </p:cNvPr>
            <p:cNvSpPr txBox="1"/>
            <p:nvPr/>
          </p:nvSpPr>
          <p:spPr>
            <a:xfrm>
              <a:off x="7095658" y="154231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#2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61BCDD-6299-2591-AC28-1B34752183E6}"/>
                </a:ext>
              </a:extLst>
            </p:cNvPr>
            <p:cNvSpPr/>
            <p:nvPr/>
          </p:nvSpPr>
          <p:spPr>
            <a:xfrm>
              <a:off x="6451544" y="2062122"/>
              <a:ext cx="462988" cy="1712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AD5DE5-B85E-2631-C779-D3FF0B89FD7A}"/>
                </a:ext>
              </a:extLst>
            </p:cNvPr>
            <p:cNvSpPr txBox="1"/>
            <p:nvPr/>
          </p:nvSpPr>
          <p:spPr>
            <a:xfrm>
              <a:off x="7095658" y="1982154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#3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1516D26-5457-EC2C-375C-970FF22A4862}"/>
                </a:ext>
              </a:extLst>
            </p:cNvPr>
            <p:cNvSpPr/>
            <p:nvPr/>
          </p:nvSpPr>
          <p:spPr>
            <a:xfrm>
              <a:off x="6461944" y="2464877"/>
              <a:ext cx="462988" cy="171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39AB016-DE25-58B9-9380-D1BE1EFC11B5}"/>
                </a:ext>
              </a:extLst>
            </p:cNvPr>
            <p:cNvSpPr txBox="1"/>
            <p:nvPr/>
          </p:nvSpPr>
          <p:spPr>
            <a:xfrm>
              <a:off x="7095658" y="2408060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#4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675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A6C860-709E-8513-079E-D26A9D350C7D}"/>
              </a:ext>
            </a:extLst>
          </p:cNvPr>
          <p:cNvGrpSpPr/>
          <p:nvPr/>
        </p:nvGrpSpPr>
        <p:grpSpPr>
          <a:xfrm>
            <a:off x="2334736" y="481118"/>
            <a:ext cx="6739527" cy="5522820"/>
            <a:chOff x="2334736" y="481118"/>
            <a:chExt cx="6739527" cy="552282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79DCCEE-9543-C2A1-65B2-ACEA9762C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136" y="481118"/>
              <a:ext cx="5956524" cy="121811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49A6B26-161B-6019-BD7B-0336D89B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737" y="1720488"/>
              <a:ext cx="5797079" cy="11697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F553-64FA-3676-43A8-80C4E0A4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737" y="2980059"/>
              <a:ext cx="5956526" cy="302387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9CC3A4-D29E-F5D8-A007-EA145B27C94A}"/>
                </a:ext>
              </a:extLst>
            </p:cNvPr>
            <p:cNvSpPr txBox="1"/>
            <p:nvPr/>
          </p:nvSpPr>
          <p:spPr>
            <a:xfrm>
              <a:off x="2334738" y="890121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a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288718-3689-7C1F-5251-DC88B81489C3}"/>
                </a:ext>
              </a:extLst>
            </p:cNvPr>
            <p:cNvSpPr txBox="1"/>
            <p:nvPr/>
          </p:nvSpPr>
          <p:spPr>
            <a:xfrm>
              <a:off x="2334737" y="2211997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b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782EB6A-9B66-5E9F-338E-5E5DE841A5CD}"/>
                </a:ext>
              </a:extLst>
            </p:cNvPr>
            <p:cNvSpPr txBox="1"/>
            <p:nvPr/>
          </p:nvSpPr>
          <p:spPr>
            <a:xfrm>
              <a:off x="2334736" y="3770940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c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968ABA1-93B7-4B3D-67C3-6BFE012F1B0D}"/>
                </a:ext>
              </a:extLst>
            </p:cNvPr>
            <p:cNvSpPr txBox="1"/>
            <p:nvPr/>
          </p:nvSpPr>
          <p:spPr>
            <a:xfrm>
              <a:off x="2334736" y="5170879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d</a:t>
              </a:r>
              <a:r>
                <a:rPr lang="zh-CN" altLang="en-US" sz="20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08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FA5316-8660-6653-A24A-5A9EB85380A3}"/>
              </a:ext>
            </a:extLst>
          </p:cNvPr>
          <p:cNvGrpSpPr/>
          <p:nvPr/>
        </p:nvGrpSpPr>
        <p:grpSpPr>
          <a:xfrm>
            <a:off x="-1713486" y="1417340"/>
            <a:ext cx="13996031" cy="3031294"/>
            <a:chOff x="-1713486" y="1417340"/>
            <a:chExt cx="13996031" cy="3031294"/>
          </a:xfrm>
        </p:grpSpPr>
        <p:pic>
          <p:nvPicPr>
            <p:cNvPr id="2" name="Picture 8" descr="FILIP_matching">
              <a:extLst>
                <a:ext uri="{FF2B5EF4-FFF2-40B4-BE49-F238E27FC236}">
                  <a16:creationId xmlns:a16="http://schemas.microsoft.com/office/drawing/2014/main" id="{F9F1445C-CE92-8649-1FEB-B189465BD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3486" y="1417340"/>
              <a:ext cx="7373418" cy="303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FB234F-C0DC-CC0E-48FF-A91F35E3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5772" y="1417340"/>
              <a:ext cx="5906773" cy="3031294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BF0D8FF-6C3A-3C52-AB81-F1E325488F2E}"/>
                </a:ext>
              </a:extLst>
            </p:cNvPr>
            <p:cNvCxnSpPr/>
            <p:nvPr/>
          </p:nvCxnSpPr>
          <p:spPr>
            <a:xfrm>
              <a:off x="5956300" y="1612900"/>
              <a:ext cx="0" cy="269240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58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ILIP_matching">
            <a:extLst>
              <a:ext uri="{FF2B5EF4-FFF2-40B4-BE49-F238E27FC236}">
                <a16:creationId xmlns:a16="http://schemas.microsoft.com/office/drawing/2014/main" id="{A26A7853-E3F2-4DA9-C442-6D303292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14" y="718840"/>
            <a:ext cx="7373418" cy="30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4681B0-FD4E-93C4-7342-1DDC78FF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613" y="4224040"/>
            <a:ext cx="5906773" cy="30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86FCBD0-B79A-4096-C006-48758067E95E}"/>
              </a:ext>
            </a:extLst>
          </p:cNvPr>
          <p:cNvGrpSpPr/>
          <p:nvPr/>
        </p:nvGrpSpPr>
        <p:grpSpPr>
          <a:xfrm>
            <a:off x="2271955" y="1821585"/>
            <a:ext cx="6491045" cy="2378138"/>
            <a:chOff x="2271955" y="1821585"/>
            <a:chExt cx="6491045" cy="237813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B2BCF4B-9B0D-4398-72D1-45B355C4E102}"/>
                </a:ext>
              </a:extLst>
            </p:cNvPr>
            <p:cNvSpPr/>
            <p:nvPr/>
          </p:nvSpPr>
          <p:spPr bwMode="auto">
            <a:xfrm>
              <a:off x="7382654" y="1889445"/>
              <a:ext cx="100845" cy="9524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C700E85-538C-AC1C-ECB4-0D61D9597D19}"/>
                </a:ext>
              </a:extLst>
            </p:cNvPr>
            <p:cNvSpPr txBox="1"/>
            <p:nvPr/>
          </p:nvSpPr>
          <p:spPr>
            <a:xfrm>
              <a:off x="7584343" y="1821585"/>
              <a:ext cx="11786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Image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BEB414C-8C5F-40B0-59FE-A57E0C7B57BE}"/>
                </a:ext>
              </a:extLst>
            </p:cNvPr>
            <p:cNvSpPr/>
            <p:nvPr/>
          </p:nvSpPr>
          <p:spPr bwMode="auto">
            <a:xfrm rot="20512613">
              <a:off x="7382655" y="2139998"/>
              <a:ext cx="100845" cy="9524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4CDF7C-ED31-C099-ED84-D25565E6A083}"/>
                </a:ext>
              </a:extLst>
            </p:cNvPr>
            <p:cNvSpPr txBox="1"/>
            <p:nvPr/>
          </p:nvSpPr>
          <p:spPr>
            <a:xfrm>
              <a:off x="7584343" y="2060803"/>
              <a:ext cx="1008447" cy="25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Text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6971EC2-08FE-E985-6BEF-7A2E6026D1BE}"/>
                </a:ext>
              </a:extLst>
            </p:cNvPr>
            <p:cNvSpPr/>
            <p:nvPr/>
          </p:nvSpPr>
          <p:spPr bwMode="auto">
            <a:xfrm rot="20512613">
              <a:off x="7377149" y="2403001"/>
              <a:ext cx="100845" cy="9524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589A938-E493-8E58-CA08-F9F76488A1FE}"/>
                </a:ext>
              </a:extLst>
            </p:cNvPr>
            <p:cNvSpPr txBox="1"/>
            <p:nvPr/>
          </p:nvSpPr>
          <p:spPr>
            <a:xfrm>
              <a:off x="7584343" y="2290569"/>
              <a:ext cx="107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Common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space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CE6334E-FBC6-7817-6EB6-0E61D7AEF6A5}"/>
                </a:ext>
              </a:extLst>
            </p:cNvPr>
            <p:cNvGrpSpPr/>
            <p:nvPr/>
          </p:nvGrpSpPr>
          <p:grpSpPr>
            <a:xfrm>
              <a:off x="2271955" y="3073188"/>
              <a:ext cx="2607610" cy="952410"/>
              <a:chOff x="2271955" y="3073188"/>
              <a:chExt cx="2607610" cy="95241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4388979-D9DF-74F9-76E0-AF19F9B35777}"/>
                  </a:ext>
                </a:extLst>
              </p:cNvPr>
              <p:cNvSpPr/>
              <p:nvPr/>
            </p:nvSpPr>
            <p:spPr bwMode="auto">
              <a:xfrm>
                <a:off x="3064360" y="3406532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EBBB84F2-3D01-0BC9-7F5D-B6BB4E07BE77}"/>
                  </a:ext>
                </a:extLst>
              </p:cNvPr>
              <p:cNvSpPr/>
              <p:nvPr/>
            </p:nvSpPr>
            <p:spPr bwMode="auto">
              <a:xfrm>
                <a:off x="3770273" y="3930357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0A33AA3-362F-CE55-7E37-925BC76D6968}"/>
                  </a:ext>
                </a:extLst>
              </p:cNvPr>
              <p:cNvSpPr/>
              <p:nvPr/>
            </p:nvSpPr>
            <p:spPr bwMode="auto">
              <a:xfrm>
                <a:off x="3627309" y="3073188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558D9F7-1557-A7A4-5033-21D7D5C51C72}"/>
                  </a:ext>
                </a:extLst>
              </p:cNvPr>
              <p:cNvSpPr/>
              <p:nvPr/>
            </p:nvSpPr>
            <p:spPr bwMode="auto">
              <a:xfrm rot="20512613">
                <a:off x="4778720" y="3168429"/>
                <a:ext cx="100845" cy="9524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" name="直线箭头连接符 14">
                <a:extLst>
                  <a:ext uri="{FF2B5EF4-FFF2-40B4-BE49-F238E27FC236}">
                    <a16:creationId xmlns:a16="http://schemas.microsoft.com/office/drawing/2014/main" id="{50FC217A-357D-C56B-8779-33F3D55FB4FC}"/>
                  </a:ext>
                </a:extLst>
              </p:cNvPr>
              <p:cNvCxnSpPr>
                <a:stCxn id="5" idx="5"/>
              </p:cNvCxnSpPr>
              <p:nvPr/>
            </p:nvCxnSpPr>
            <p:spPr bwMode="auto">
              <a:xfrm>
                <a:off x="3713385" y="3154481"/>
                <a:ext cx="409845" cy="29967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8" name="直线箭头连接符 15">
                <a:extLst>
                  <a:ext uri="{FF2B5EF4-FFF2-40B4-BE49-F238E27FC236}">
                    <a16:creationId xmlns:a16="http://schemas.microsoft.com/office/drawing/2014/main" id="{CE4575A0-ABC8-7855-FD73-76F56969FB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63625" y="3473804"/>
                <a:ext cx="909182" cy="2796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9" name="直线箭头连接符 16">
                <a:extLst>
                  <a:ext uri="{FF2B5EF4-FFF2-40B4-BE49-F238E27FC236}">
                    <a16:creationId xmlns:a16="http://schemas.microsoft.com/office/drawing/2014/main" id="{2E41C153-ECB1-8B01-E789-C238EAB33E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69329" y="3535445"/>
                <a:ext cx="253900" cy="41330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0" name="直线箭头连接符 17">
                <a:extLst>
                  <a:ext uri="{FF2B5EF4-FFF2-40B4-BE49-F238E27FC236}">
                    <a16:creationId xmlns:a16="http://schemas.microsoft.com/office/drawing/2014/main" id="{BE2821B2-6562-49AA-AD7F-AFEF1728ED6D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 bwMode="auto">
              <a:xfrm flipH="1">
                <a:off x="4171863" y="3230862"/>
                <a:ext cx="609358" cy="25692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2308839-45A3-E99B-5928-41A50865178C}"/>
                  </a:ext>
                </a:extLst>
              </p:cNvPr>
              <p:cNvSpPr/>
              <p:nvPr/>
            </p:nvSpPr>
            <p:spPr bwMode="auto">
              <a:xfrm rot="20512613">
                <a:off x="4071914" y="3445922"/>
                <a:ext cx="100845" cy="952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DF728E5-3132-04F9-3481-8B264C33118D}"/>
                  </a:ext>
                </a:extLst>
              </p:cNvPr>
              <p:cNvSpPr txBox="1"/>
              <p:nvPr/>
            </p:nvSpPr>
            <p:spPr>
              <a:xfrm>
                <a:off x="2271955" y="3351680"/>
                <a:ext cx="891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CLIP</a:t>
                </a:r>
                <a:endParaRPr kumimoji="1"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B0D3B75-50F7-536B-B588-B81331DC0984}"/>
                </a:ext>
              </a:extLst>
            </p:cNvPr>
            <p:cNvGrpSpPr/>
            <p:nvPr/>
          </p:nvGrpSpPr>
          <p:grpSpPr>
            <a:xfrm>
              <a:off x="5601491" y="3029054"/>
              <a:ext cx="2545973" cy="952410"/>
              <a:chOff x="5692931" y="3001973"/>
              <a:chExt cx="2545973" cy="952410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0536AC8-84F9-E128-C273-827FDE1AFD22}"/>
                  </a:ext>
                </a:extLst>
              </p:cNvPr>
              <p:cNvSpPr/>
              <p:nvPr/>
            </p:nvSpPr>
            <p:spPr bwMode="auto">
              <a:xfrm>
                <a:off x="6472333" y="3335316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7E1CDD6-1067-2093-A1DB-8853220658B5}"/>
                  </a:ext>
                </a:extLst>
              </p:cNvPr>
              <p:cNvSpPr/>
              <p:nvPr/>
            </p:nvSpPr>
            <p:spPr bwMode="auto">
              <a:xfrm>
                <a:off x="7178246" y="3859142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CB10A9B-87D5-99FC-81BD-DB4594925E3A}"/>
                  </a:ext>
                </a:extLst>
              </p:cNvPr>
              <p:cNvSpPr/>
              <p:nvPr/>
            </p:nvSpPr>
            <p:spPr bwMode="auto">
              <a:xfrm>
                <a:off x="7035282" y="3001973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E84068B-80EF-FA8D-E236-4FF911788962}"/>
                  </a:ext>
                </a:extLst>
              </p:cNvPr>
              <p:cNvSpPr/>
              <p:nvPr/>
            </p:nvSpPr>
            <p:spPr bwMode="auto">
              <a:xfrm rot="20512613">
                <a:off x="8138059" y="3213608"/>
                <a:ext cx="100845" cy="9524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3" name="直线箭头连接符 30">
                <a:extLst>
                  <a:ext uri="{FF2B5EF4-FFF2-40B4-BE49-F238E27FC236}">
                    <a16:creationId xmlns:a16="http://schemas.microsoft.com/office/drawing/2014/main" id="{B83A40C8-E9CF-5EF8-276A-A5BEBE3576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72724" y="3294422"/>
                <a:ext cx="1018309" cy="19912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BAEAFC3-6BBA-BC3C-7747-114772BD96F7}"/>
                  </a:ext>
                </a:extLst>
              </p:cNvPr>
              <p:cNvSpPr/>
              <p:nvPr/>
            </p:nvSpPr>
            <p:spPr bwMode="auto">
              <a:xfrm rot="20512613">
                <a:off x="6999830" y="3445923"/>
                <a:ext cx="100845" cy="952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C326A75-C48A-7722-0806-C48C0340F674}"/>
                  </a:ext>
                </a:extLst>
              </p:cNvPr>
              <p:cNvSpPr txBox="1"/>
              <p:nvPr/>
            </p:nvSpPr>
            <p:spPr>
              <a:xfrm>
                <a:off x="5692931" y="3376831"/>
                <a:ext cx="592778" cy="24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LiT</a:t>
                </a:r>
                <a:endParaRPr kumimoji="1" lang="zh-CN" altLang="en-US" dirty="0"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9DC27EC-FE05-B0F1-682D-49B841015FF6}"/>
                </a:ext>
              </a:extLst>
            </p:cNvPr>
            <p:cNvCxnSpPr/>
            <p:nvPr/>
          </p:nvCxnSpPr>
          <p:spPr>
            <a:xfrm>
              <a:off x="5303520" y="2762541"/>
              <a:ext cx="0" cy="1437182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363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DA97AA-8005-35AB-A121-F191ACF43B62}"/>
              </a:ext>
            </a:extLst>
          </p:cNvPr>
          <p:cNvGrpSpPr/>
          <p:nvPr/>
        </p:nvGrpSpPr>
        <p:grpSpPr>
          <a:xfrm>
            <a:off x="885119" y="312072"/>
            <a:ext cx="10110903" cy="5746176"/>
            <a:chOff x="885119" y="312072"/>
            <a:chExt cx="10110903" cy="574617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E3F3D7A-2028-0E48-66E9-71717A5D7B37}"/>
                </a:ext>
              </a:extLst>
            </p:cNvPr>
            <p:cNvGrpSpPr/>
            <p:nvPr/>
          </p:nvGrpSpPr>
          <p:grpSpPr>
            <a:xfrm>
              <a:off x="885119" y="312072"/>
              <a:ext cx="9673618" cy="5746176"/>
              <a:chOff x="885119" y="312072"/>
              <a:chExt cx="9673618" cy="574617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9503452-9888-6B5E-2F43-C8304BE7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886" y="752004"/>
                <a:ext cx="1559923" cy="207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08D5C7C1-2022-A869-14CD-144079648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254" y="1959933"/>
                <a:ext cx="1403940" cy="2487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4B9825A-64D0-7441-3A9B-6EE24320D9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60" y="3095222"/>
                <a:ext cx="2614749" cy="1961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167643C6-1120-E494-C3ED-1240DA976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7474" y="4070738"/>
                <a:ext cx="2978332" cy="75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3AA64F-A094-2A04-AF10-F3967A0BBE4A}"/>
                  </a:ext>
                </a:extLst>
              </p:cNvPr>
              <p:cNvSpPr txBox="1"/>
              <p:nvPr/>
            </p:nvSpPr>
            <p:spPr>
              <a:xfrm>
                <a:off x="7684908" y="3747572"/>
                <a:ext cx="28738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余生都是你，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生日快乐</a:t>
                </a:r>
                <a:r>
                  <a:rPr lang="zh-CN" altLang="en-US" dirty="0"/>
                  <a:t>我的宝贝</a:t>
                </a: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AB1E6786-735F-F46F-71E9-5802FBC84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6639" y="2922201"/>
                <a:ext cx="1367246" cy="3460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028662-58A3-BEB3-8618-227B320473ED}"/>
                  </a:ext>
                </a:extLst>
              </p:cNvPr>
              <p:cNvSpPr txBox="1"/>
              <p:nvPr/>
            </p:nvSpPr>
            <p:spPr>
              <a:xfrm>
                <a:off x="7684907" y="2582357"/>
                <a:ext cx="28738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latinLnBrk="1"/>
                <a:r>
                  <a:rPr lang="en-US" altLang="zh-CN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happy birthday</a:t>
                </a:r>
                <a:r>
                  <a:rPr lang="en-US" altLang="zh-CN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, 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生日快乐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，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蛋糕</a:t>
                </a: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E7CDD709-56B1-876A-A9EE-5139EF9E2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2254" y="1116658"/>
                <a:ext cx="2773770" cy="702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8F19E32-FA82-FA32-5678-D343879A93EC}"/>
                  </a:ext>
                </a:extLst>
              </p:cNvPr>
              <p:cNvSpPr txBox="1"/>
              <p:nvPr/>
            </p:nvSpPr>
            <p:spPr>
              <a:xfrm>
                <a:off x="7684907" y="902331"/>
                <a:ext cx="2873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latinLnBrk="1"/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班级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生日蛋糕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！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生日快乐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！</a:t>
                </a: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EBBF-B5F3-AE11-9DF0-CB5565385785}"/>
                  </a:ext>
                </a:extLst>
              </p:cNvPr>
              <p:cNvSpPr/>
              <p:nvPr/>
            </p:nvSpPr>
            <p:spPr>
              <a:xfrm>
                <a:off x="885119" y="312072"/>
                <a:ext cx="5843958" cy="57461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8DA1FE2-1495-2D67-F09F-A98B3DE68A62}"/>
                  </a:ext>
                </a:extLst>
              </p:cNvPr>
              <p:cNvSpPr txBox="1"/>
              <p:nvPr/>
            </p:nvSpPr>
            <p:spPr>
              <a:xfrm>
                <a:off x="2957367" y="5372600"/>
                <a:ext cx="237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视觉相似度高</a:t>
                </a: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8478A69-2F07-127E-7E08-87CAE8BF7670}"/>
                </a:ext>
              </a:extLst>
            </p:cNvPr>
            <p:cNvSpPr/>
            <p:nvPr/>
          </p:nvSpPr>
          <p:spPr>
            <a:xfrm>
              <a:off x="8238309" y="902331"/>
              <a:ext cx="940525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4BED16-19F9-4B02-A78C-C0EBAED21E4D}"/>
                </a:ext>
              </a:extLst>
            </p:cNvPr>
            <p:cNvSpPr/>
            <p:nvPr/>
          </p:nvSpPr>
          <p:spPr>
            <a:xfrm>
              <a:off x="9260114" y="2582357"/>
              <a:ext cx="940525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5FFBB04-2AF7-63AE-ED68-2D2DD3E002AC}"/>
                </a:ext>
              </a:extLst>
            </p:cNvPr>
            <p:cNvCxnSpPr/>
            <p:nvPr/>
          </p:nvCxnSpPr>
          <p:spPr>
            <a:xfrm>
              <a:off x="8950234" y="1428223"/>
              <a:ext cx="619760" cy="97536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85D541-0518-08A8-519E-EA23656294E9}"/>
                </a:ext>
              </a:extLst>
            </p:cNvPr>
            <p:cNvSpPr txBox="1"/>
            <p:nvPr/>
          </p:nvSpPr>
          <p:spPr>
            <a:xfrm>
              <a:off x="9405255" y="1540121"/>
              <a:ext cx="1590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以共同的视觉概念为桥梁，学习抽象概念和具象概念的映射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38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7B0A23-B8F2-33FE-A3B3-3F2999E92C3B}"/>
              </a:ext>
            </a:extLst>
          </p:cNvPr>
          <p:cNvGrpSpPr/>
          <p:nvPr/>
        </p:nvGrpSpPr>
        <p:grpSpPr>
          <a:xfrm>
            <a:off x="0" y="1335949"/>
            <a:ext cx="13653692" cy="3524250"/>
            <a:chOff x="0" y="1335949"/>
            <a:chExt cx="13653692" cy="35242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1CD3866-B49C-B081-4A49-6614C497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5949"/>
              <a:ext cx="6581775" cy="35242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B2138B-E2DB-E8A7-73D7-F14743E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075" y="1335949"/>
              <a:ext cx="6957617" cy="352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064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50F779-1C43-4F81-2F70-150B2D8796C5}"/>
              </a:ext>
            </a:extLst>
          </p:cNvPr>
          <p:cNvGrpSpPr/>
          <p:nvPr/>
        </p:nvGrpSpPr>
        <p:grpSpPr>
          <a:xfrm>
            <a:off x="927100" y="1473200"/>
            <a:ext cx="3228250" cy="1440000"/>
            <a:chOff x="927100" y="1473200"/>
            <a:chExt cx="3228250" cy="1440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F1DE4A-1BFC-3C2C-3D6C-5EE1C3A495E7}"/>
                </a:ext>
              </a:extLst>
            </p:cNvPr>
            <p:cNvSpPr/>
            <p:nvPr/>
          </p:nvSpPr>
          <p:spPr>
            <a:xfrm>
              <a:off x="927100" y="147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B92835-8F28-F7B9-01A1-C6FB16B92BF0}"/>
                </a:ext>
              </a:extLst>
            </p:cNvPr>
            <p:cNvSpPr/>
            <p:nvPr/>
          </p:nvSpPr>
          <p:spPr>
            <a:xfrm>
              <a:off x="128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CC0CEC-17E2-9E59-B273-D8A5A79A10AA}"/>
                </a:ext>
              </a:extLst>
            </p:cNvPr>
            <p:cNvSpPr/>
            <p:nvPr/>
          </p:nvSpPr>
          <p:spPr>
            <a:xfrm>
              <a:off x="164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8979196-3A8E-FEF8-06EA-E47F6F3B5074}"/>
                </a:ext>
              </a:extLst>
            </p:cNvPr>
            <p:cNvSpPr/>
            <p:nvPr/>
          </p:nvSpPr>
          <p:spPr>
            <a:xfrm>
              <a:off x="200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FC3BAAF-29EA-7BCD-DF89-CDAE4728C397}"/>
                </a:ext>
              </a:extLst>
            </p:cNvPr>
            <p:cNvSpPr/>
            <p:nvPr/>
          </p:nvSpPr>
          <p:spPr>
            <a:xfrm>
              <a:off x="92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5A86344-1BCA-DA86-ED57-EE8BF4DF2C41}"/>
                </a:ext>
              </a:extLst>
            </p:cNvPr>
            <p:cNvSpPr/>
            <p:nvPr/>
          </p:nvSpPr>
          <p:spPr>
            <a:xfrm>
              <a:off x="1287100" y="183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3974C9-730E-5523-B34E-A6F4D694BCEB}"/>
                </a:ext>
              </a:extLst>
            </p:cNvPr>
            <p:cNvSpPr/>
            <p:nvPr/>
          </p:nvSpPr>
          <p:spPr>
            <a:xfrm>
              <a:off x="164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3064C4A-A42E-8968-4623-2A5197D1B870}"/>
                </a:ext>
              </a:extLst>
            </p:cNvPr>
            <p:cNvSpPr/>
            <p:nvPr/>
          </p:nvSpPr>
          <p:spPr>
            <a:xfrm>
              <a:off x="200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F3BA5-D502-F285-2DAC-924E805A7836}"/>
                </a:ext>
              </a:extLst>
            </p:cNvPr>
            <p:cNvSpPr/>
            <p:nvPr/>
          </p:nvSpPr>
          <p:spPr>
            <a:xfrm>
              <a:off x="92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83FF4F0-37CD-F7DE-9F83-13861B5381DD}"/>
                </a:ext>
              </a:extLst>
            </p:cNvPr>
            <p:cNvSpPr/>
            <p:nvPr/>
          </p:nvSpPr>
          <p:spPr>
            <a:xfrm>
              <a:off x="128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A8AAD16-FFE3-5B46-C69C-692FD3F0C9D7}"/>
                </a:ext>
              </a:extLst>
            </p:cNvPr>
            <p:cNvSpPr/>
            <p:nvPr/>
          </p:nvSpPr>
          <p:spPr>
            <a:xfrm>
              <a:off x="1647100" y="219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652F54-1C16-B4F6-5E96-40F062EBBD4A}"/>
                </a:ext>
              </a:extLst>
            </p:cNvPr>
            <p:cNvSpPr/>
            <p:nvPr/>
          </p:nvSpPr>
          <p:spPr>
            <a:xfrm>
              <a:off x="200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4091DDB-AC51-66A7-3C20-D03AE4678A9C}"/>
                </a:ext>
              </a:extLst>
            </p:cNvPr>
            <p:cNvSpPr/>
            <p:nvPr/>
          </p:nvSpPr>
          <p:spPr>
            <a:xfrm>
              <a:off x="92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24EDDF-1B3D-CB29-3BF2-96DCABDFD3B3}"/>
                </a:ext>
              </a:extLst>
            </p:cNvPr>
            <p:cNvSpPr/>
            <p:nvPr/>
          </p:nvSpPr>
          <p:spPr>
            <a:xfrm>
              <a:off x="128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50584ED-E797-876B-7831-7A32D379D7C1}"/>
                </a:ext>
              </a:extLst>
            </p:cNvPr>
            <p:cNvSpPr/>
            <p:nvPr/>
          </p:nvSpPr>
          <p:spPr>
            <a:xfrm>
              <a:off x="164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9BD425-7505-4579-90F2-75EB2E4A3CB2}"/>
                </a:ext>
              </a:extLst>
            </p:cNvPr>
            <p:cNvSpPr/>
            <p:nvPr/>
          </p:nvSpPr>
          <p:spPr>
            <a:xfrm>
              <a:off x="2007100" y="255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123C7E-9E9F-CD3D-A760-D00129151911}"/>
                </a:ext>
              </a:extLst>
            </p:cNvPr>
            <p:cNvSpPr/>
            <p:nvPr/>
          </p:nvSpPr>
          <p:spPr>
            <a:xfrm>
              <a:off x="241350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0573E2-A64E-C3D5-F355-CD0E9FB92CA3}"/>
                </a:ext>
              </a:extLst>
            </p:cNvPr>
            <p:cNvSpPr/>
            <p:nvPr/>
          </p:nvSpPr>
          <p:spPr>
            <a:xfrm>
              <a:off x="277350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8D2FA6-0E67-FE38-3D4B-1E395BE242F5}"/>
                </a:ext>
              </a:extLst>
            </p:cNvPr>
            <p:cNvSpPr/>
            <p:nvPr/>
          </p:nvSpPr>
          <p:spPr>
            <a:xfrm>
              <a:off x="241350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074D1B-426E-9CC3-1385-54AAD88FE888}"/>
                </a:ext>
              </a:extLst>
            </p:cNvPr>
            <p:cNvSpPr/>
            <p:nvPr/>
          </p:nvSpPr>
          <p:spPr>
            <a:xfrm>
              <a:off x="277350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15B849-B44C-81D8-E58F-8A2BF608FF68}"/>
                </a:ext>
              </a:extLst>
            </p:cNvPr>
            <p:cNvSpPr/>
            <p:nvPr/>
          </p:nvSpPr>
          <p:spPr>
            <a:xfrm>
              <a:off x="241350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9D5EA8-032C-909D-F939-AA8FDA4B6B2B}"/>
                </a:ext>
              </a:extLst>
            </p:cNvPr>
            <p:cNvSpPr/>
            <p:nvPr/>
          </p:nvSpPr>
          <p:spPr>
            <a:xfrm>
              <a:off x="277350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45521D-2EFF-2E83-6FF2-28F500670883}"/>
                </a:ext>
              </a:extLst>
            </p:cNvPr>
            <p:cNvSpPr/>
            <p:nvPr/>
          </p:nvSpPr>
          <p:spPr>
            <a:xfrm>
              <a:off x="241350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1F563B-813F-F41A-FE7F-39FF362B6438}"/>
                </a:ext>
              </a:extLst>
            </p:cNvPr>
            <p:cNvSpPr/>
            <p:nvPr/>
          </p:nvSpPr>
          <p:spPr>
            <a:xfrm>
              <a:off x="277350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3D94E8F-18F5-1329-9120-0DE922729A42}"/>
                </a:ext>
              </a:extLst>
            </p:cNvPr>
            <p:cNvSpPr txBox="1"/>
            <p:nvPr/>
          </p:nvSpPr>
          <p:spPr>
            <a:xfrm>
              <a:off x="3098800" y="2003868"/>
              <a:ext cx="33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F9E680A-C551-6823-E84B-2BAB188CFDD2}"/>
                </a:ext>
              </a:extLst>
            </p:cNvPr>
            <p:cNvSpPr/>
            <p:nvPr/>
          </p:nvSpPr>
          <p:spPr>
            <a:xfrm>
              <a:off x="343535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F8AB33E-25AC-BB00-31E4-14B4AD61B31D}"/>
                </a:ext>
              </a:extLst>
            </p:cNvPr>
            <p:cNvSpPr/>
            <p:nvPr/>
          </p:nvSpPr>
          <p:spPr>
            <a:xfrm>
              <a:off x="379535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74431A5-AFF8-68EB-904E-5912E286FE32}"/>
                </a:ext>
              </a:extLst>
            </p:cNvPr>
            <p:cNvSpPr/>
            <p:nvPr/>
          </p:nvSpPr>
          <p:spPr>
            <a:xfrm>
              <a:off x="343535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1EC14B5-8A32-859B-B77D-89FB78BA7D09}"/>
                </a:ext>
              </a:extLst>
            </p:cNvPr>
            <p:cNvSpPr/>
            <p:nvPr/>
          </p:nvSpPr>
          <p:spPr>
            <a:xfrm>
              <a:off x="379535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3A80AA-C4CB-F512-DC59-CDF7FF04C92D}"/>
                </a:ext>
              </a:extLst>
            </p:cNvPr>
            <p:cNvSpPr/>
            <p:nvPr/>
          </p:nvSpPr>
          <p:spPr>
            <a:xfrm>
              <a:off x="343535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5B2D84-6555-360F-86F6-AA5073E405D6}"/>
                </a:ext>
              </a:extLst>
            </p:cNvPr>
            <p:cNvSpPr/>
            <p:nvPr/>
          </p:nvSpPr>
          <p:spPr>
            <a:xfrm>
              <a:off x="379535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57AE476-8ABC-B014-B12A-EA0A0C6552D3}"/>
                </a:ext>
              </a:extLst>
            </p:cNvPr>
            <p:cNvSpPr/>
            <p:nvPr/>
          </p:nvSpPr>
          <p:spPr>
            <a:xfrm>
              <a:off x="343535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48D2A6-E43E-5165-A47E-5B6C045289AC}"/>
                </a:ext>
              </a:extLst>
            </p:cNvPr>
            <p:cNvSpPr/>
            <p:nvPr/>
          </p:nvSpPr>
          <p:spPr>
            <a:xfrm>
              <a:off x="379535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0D4A39D7-7C40-B1A0-6FCA-E213FC342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151416"/>
              </p:ext>
            </p:extLst>
          </p:nvPr>
        </p:nvGraphicFramePr>
        <p:xfrm>
          <a:off x="646725" y="2075027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1000" imgH="227160" progId="Equation.AxMath">
                  <p:embed/>
                </p:oleObj>
              </mc:Choice>
              <mc:Fallback>
                <p:oleObj name="AxMath" r:id="rId2" imgW="171000" imgH="227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725" y="2075027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259DDD8B-AED7-8F89-09EA-914810E41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578152"/>
              </p:ext>
            </p:extLst>
          </p:nvPr>
        </p:nvGraphicFramePr>
        <p:xfrm>
          <a:off x="1647100" y="1179694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71000" imgH="227160" progId="Equation.AxMath">
                  <p:embed/>
                </p:oleObj>
              </mc:Choice>
              <mc:Fallback>
                <p:oleObj name="AxMath" r:id="rId4" imgW="171000" imgH="22716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0D4A39D7-7C40-B1A0-6FCA-E213FC342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7100" y="1179694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8D0BDA1-BE2A-E470-8AA8-21139F91D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23831"/>
              </p:ext>
            </p:extLst>
          </p:nvPr>
        </p:nvGraphicFramePr>
        <p:xfrm>
          <a:off x="3252788" y="1189038"/>
          <a:ext cx="1936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040" imgH="227160" progId="Equation.AxMath">
                  <p:embed/>
                </p:oleObj>
              </mc:Choice>
              <mc:Fallback>
                <p:oleObj name="AxMath" r:id="rId5" imgW="194040" imgH="22716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259DDD8B-AED7-8F89-09EA-914810E41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2788" y="1189038"/>
                        <a:ext cx="1936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365DDEA2-936F-4DA5-25DF-6C4A665F25B3}"/>
              </a:ext>
            </a:extLst>
          </p:cNvPr>
          <p:cNvGrpSpPr/>
          <p:nvPr/>
        </p:nvGrpSpPr>
        <p:grpSpPr>
          <a:xfrm>
            <a:off x="5875700" y="1468533"/>
            <a:ext cx="1741850" cy="1440000"/>
            <a:chOff x="5736000" y="1397000"/>
            <a:chExt cx="1741850" cy="1440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D17574B-CCC5-B518-F738-1CED4D8F3F88}"/>
                </a:ext>
              </a:extLst>
            </p:cNvPr>
            <p:cNvSpPr/>
            <p:nvPr/>
          </p:nvSpPr>
          <p:spPr>
            <a:xfrm>
              <a:off x="573600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A928A20-F5C2-C90A-DF5B-2D4DDAFE1835}"/>
                </a:ext>
              </a:extLst>
            </p:cNvPr>
            <p:cNvSpPr/>
            <p:nvPr/>
          </p:nvSpPr>
          <p:spPr>
            <a:xfrm>
              <a:off x="609600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B9023A8-5E4C-5E2A-DDBD-36A681CCBAAB}"/>
                </a:ext>
              </a:extLst>
            </p:cNvPr>
            <p:cNvSpPr/>
            <p:nvPr/>
          </p:nvSpPr>
          <p:spPr>
            <a:xfrm>
              <a:off x="573600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34993B3-BA4F-26B9-B7FE-8C48BBEBA8AD}"/>
                </a:ext>
              </a:extLst>
            </p:cNvPr>
            <p:cNvSpPr/>
            <p:nvPr/>
          </p:nvSpPr>
          <p:spPr>
            <a:xfrm>
              <a:off x="609600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08E150A-2983-3098-E324-7F3B4BDEFEBF}"/>
                </a:ext>
              </a:extLst>
            </p:cNvPr>
            <p:cNvSpPr/>
            <p:nvPr/>
          </p:nvSpPr>
          <p:spPr>
            <a:xfrm>
              <a:off x="573600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0945EF-C798-95D3-D151-F3CCCF43EB7D}"/>
                </a:ext>
              </a:extLst>
            </p:cNvPr>
            <p:cNvSpPr/>
            <p:nvPr/>
          </p:nvSpPr>
          <p:spPr>
            <a:xfrm>
              <a:off x="609600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97A3C96-EC66-9B6B-054A-876B89007986}"/>
                </a:ext>
              </a:extLst>
            </p:cNvPr>
            <p:cNvSpPr/>
            <p:nvPr/>
          </p:nvSpPr>
          <p:spPr>
            <a:xfrm>
              <a:off x="573600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A7617F2-1479-B6E0-D2B5-2FEE4964E2AA}"/>
                </a:ext>
              </a:extLst>
            </p:cNvPr>
            <p:cNvSpPr/>
            <p:nvPr/>
          </p:nvSpPr>
          <p:spPr>
            <a:xfrm>
              <a:off x="609600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43FD549-5826-CD8C-3127-3B7B1FA7E634}"/>
                </a:ext>
              </a:extLst>
            </p:cNvPr>
            <p:cNvSpPr txBox="1"/>
            <p:nvPr/>
          </p:nvSpPr>
          <p:spPr>
            <a:xfrm>
              <a:off x="6421300" y="1927668"/>
              <a:ext cx="33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5917EE-3980-053D-CC09-05F67B2E9485}"/>
                </a:ext>
              </a:extLst>
            </p:cNvPr>
            <p:cNvSpPr/>
            <p:nvPr/>
          </p:nvSpPr>
          <p:spPr>
            <a:xfrm>
              <a:off x="675785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F2532FB-08F6-4701-0845-CAE07A38E9F2}"/>
                </a:ext>
              </a:extLst>
            </p:cNvPr>
            <p:cNvSpPr/>
            <p:nvPr/>
          </p:nvSpPr>
          <p:spPr>
            <a:xfrm>
              <a:off x="711785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89A77B-FF46-5D42-0DD9-51BA4DC8C119}"/>
                </a:ext>
              </a:extLst>
            </p:cNvPr>
            <p:cNvSpPr/>
            <p:nvPr/>
          </p:nvSpPr>
          <p:spPr>
            <a:xfrm>
              <a:off x="675785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B2565BA-507D-F037-C03E-D1C5A212CCDF}"/>
                </a:ext>
              </a:extLst>
            </p:cNvPr>
            <p:cNvSpPr/>
            <p:nvPr/>
          </p:nvSpPr>
          <p:spPr>
            <a:xfrm>
              <a:off x="711785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AD4FB25-0DB1-7DAB-EEAD-DDA75223AF76}"/>
                </a:ext>
              </a:extLst>
            </p:cNvPr>
            <p:cNvSpPr/>
            <p:nvPr/>
          </p:nvSpPr>
          <p:spPr>
            <a:xfrm>
              <a:off x="675785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8F97A3-14CA-723E-ADFE-95E430D3938F}"/>
                </a:ext>
              </a:extLst>
            </p:cNvPr>
            <p:cNvSpPr/>
            <p:nvPr/>
          </p:nvSpPr>
          <p:spPr>
            <a:xfrm>
              <a:off x="711785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C6404D0-0ADE-64D5-9FA8-9BE1129CD9B3}"/>
                </a:ext>
              </a:extLst>
            </p:cNvPr>
            <p:cNvSpPr/>
            <p:nvPr/>
          </p:nvSpPr>
          <p:spPr>
            <a:xfrm>
              <a:off x="675785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F6AD072-C3E6-DA94-0F48-4C653540D7B5}"/>
                </a:ext>
              </a:extLst>
            </p:cNvPr>
            <p:cNvSpPr/>
            <p:nvPr/>
          </p:nvSpPr>
          <p:spPr>
            <a:xfrm>
              <a:off x="711785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A41D9B01-6684-DAC4-5039-24A5DA2055F5}"/>
              </a:ext>
            </a:extLst>
          </p:cNvPr>
          <p:cNvSpPr/>
          <p:nvPr/>
        </p:nvSpPr>
        <p:spPr>
          <a:xfrm>
            <a:off x="5466125" y="146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6A555D3-6458-B209-FF52-E9EC43BFDB71}"/>
              </a:ext>
            </a:extLst>
          </p:cNvPr>
          <p:cNvSpPr/>
          <p:nvPr/>
        </p:nvSpPr>
        <p:spPr>
          <a:xfrm>
            <a:off x="5466125" y="182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1F22243-6BE4-ECA1-3419-190A24C376A7}"/>
              </a:ext>
            </a:extLst>
          </p:cNvPr>
          <p:cNvSpPr/>
          <p:nvPr/>
        </p:nvSpPr>
        <p:spPr>
          <a:xfrm>
            <a:off x="5466125" y="218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1C7A061-9AFA-7029-57E1-6A9930791FD0}"/>
              </a:ext>
            </a:extLst>
          </p:cNvPr>
          <p:cNvSpPr/>
          <p:nvPr/>
        </p:nvSpPr>
        <p:spPr>
          <a:xfrm>
            <a:off x="5466125" y="254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D808373C-36A7-3526-C987-AAD2DD1C2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540531"/>
              </p:ext>
            </p:extLst>
          </p:nvPr>
        </p:nvGraphicFramePr>
        <p:xfrm>
          <a:off x="5165388" y="2079693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71000" imgH="227160" progId="Equation.AxMath">
                  <p:embed/>
                </p:oleObj>
              </mc:Choice>
              <mc:Fallback>
                <p:oleObj name="AxMath" r:id="rId7" imgW="171000" imgH="22716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259DDD8B-AED7-8F89-09EA-914810E41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65388" y="2079693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00EE6F01-44C5-81C9-296E-777F1D369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719010"/>
              </p:ext>
            </p:extLst>
          </p:nvPr>
        </p:nvGraphicFramePr>
        <p:xfrm>
          <a:off x="6596063" y="1190721"/>
          <a:ext cx="1936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4040" imgH="227160" progId="Equation.AxMath">
                  <p:embed/>
                </p:oleObj>
              </mc:Choice>
              <mc:Fallback>
                <p:oleObj name="AxMath" r:id="rId8" imgW="194040" imgH="22716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E8D0BDA1-BE2A-E470-8AA8-21139F91D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96063" y="1190721"/>
                        <a:ext cx="1936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矩形 63">
            <a:extLst>
              <a:ext uri="{FF2B5EF4-FFF2-40B4-BE49-F238E27FC236}">
                <a16:creationId xmlns:a16="http://schemas.microsoft.com/office/drawing/2014/main" id="{49301877-C457-2E13-035D-3880B0CB079A}"/>
              </a:ext>
            </a:extLst>
          </p:cNvPr>
          <p:cNvSpPr/>
          <p:nvPr/>
        </p:nvSpPr>
        <p:spPr>
          <a:xfrm>
            <a:off x="5419338" y="277501"/>
            <a:ext cx="360000" cy="1543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BE65627-40B6-CCE7-F68A-0FACB373D445}"/>
              </a:ext>
            </a:extLst>
          </p:cNvPr>
          <p:cNvSpPr txBox="1"/>
          <p:nvPr/>
        </p:nvSpPr>
        <p:spPr>
          <a:xfrm>
            <a:off x="5833089" y="200793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正样本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F612FF6-7EB6-0669-AA6C-C65108250C1B}"/>
              </a:ext>
            </a:extLst>
          </p:cNvPr>
          <p:cNvSpPr/>
          <p:nvPr/>
        </p:nvSpPr>
        <p:spPr>
          <a:xfrm>
            <a:off x="5404575" y="669620"/>
            <a:ext cx="360000" cy="1543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9DFDE77-9D7B-4EB8-7B2E-BF42F1EF9FFB}"/>
              </a:ext>
            </a:extLst>
          </p:cNvPr>
          <p:cNvSpPr txBox="1"/>
          <p:nvPr/>
        </p:nvSpPr>
        <p:spPr>
          <a:xfrm>
            <a:off x="5808275" y="510245"/>
            <a:ext cx="150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来自当前</a:t>
            </a:r>
            <a:r>
              <a:rPr lang="en-US" altLang="zh-CN" sz="1400" dirty="0"/>
              <a:t>batch</a:t>
            </a:r>
            <a:r>
              <a:rPr lang="zh-CN" altLang="en-US" sz="1400" dirty="0"/>
              <a:t>对比得到的负样本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1529FE7-42BE-ADDD-7871-5892AF1F9257}"/>
              </a:ext>
            </a:extLst>
          </p:cNvPr>
          <p:cNvSpPr/>
          <p:nvPr/>
        </p:nvSpPr>
        <p:spPr>
          <a:xfrm>
            <a:off x="7437550" y="277501"/>
            <a:ext cx="360000" cy="167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4B849C7-5CEE-2857-F13E-35B4112E772A}"/>
              </a:ext>
            </a:extLst>
          </p:cNvPr>
          <p:cNvSpPr txBox="1"/>
          <p:nvPr/>
        </p:nvSpPr>
        <p:spPr>
          <a:xfrm>
            <a:off x="7797550" y="93071"/>
            <a:ext cx="150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来自负样本对比得到的负样本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9627775-88EE-1D1A-3E1B-B04484C3EA83}"/>
              </a:ext>
            </a:extLst>
          </p:cNvPr>
          <p:cNvSpPr txBox="1"/>
          <p:nvPr/>
        </p:nvSpPr>
        <p:spPr>
          <a:xfrm>
            <a:off x="1827100" y="3011590"/>
            <a:ext cx="161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WenLan</a:t>
            </a:r>
            <a:r>
              <a:rPr lang="en-US" altLang="zh-CN" sz="1400" dirty="0"/>
              <a:t> V2</a:t>
            </a:r>
            <a:r>
              <a:rPr lang="zh-CN" altLang="en-US" sz="1400" dirty="0"/>
              <a:t>采用的正样本计算方式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9730209-0F1C-05AC-60F2-C322F177DCC2}"/>
              </a:ext>
            </a:extLst>
          </p:cNvPr>
          <p:cNvSpPr txBox="1"/>
          <p:nvPr/>
        </p:nvSpPr>
        <p:spPr>
          <a:xfrm>
            <a:off x="5764575" y="3011590"/>
            <a:ext cx="161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WenLan</a:t>
            </a:r>
            <a:r>
              <a:rPr lang="zh-CN" altLang="en-US" sz="1400" dirty="0"/>
              <a:t>采用的正样本计算方式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3196D558-FCFE-224E-E8A8-B63BB0F4ABD2}"/>
              </a:ext>
            </a:extLst>
          </p:cNvPr>
          <p:cNvCxnSpPr/>
          <p:nvPr/>
        </p:nvCxnSpPr>
        <p:spPr>
          <a:xfrm>
            <a:off x="4749800" y="1293200"/>
            <a:ext cx="0" cy="18183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22EF2209-D524-BEA7-11DD-8129F4BEE425}"/>
              </a:ext>
            </a:extLst>
          </p:cNvPr>
          <p:cNvGrpSpPr/>
          <p:nvPr/>
        </p:nvGrpSpPr>
        <p:grpSpPr>
          <a:xfrm>
            <a:off x="375035" y="3600000"/>
            <a:ext cx="3615828" cy="3203400"/>
            <a:chOff x="375035" y="3603100"/>
            <a:chExt cx="3615828" cy="32034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D7BF5E0-8B1F-AD36-7DEE-500889D883C4}"/>
                </a:ext>
              </a:extLst>
            </p:cNvPr>
            <p:cNvSpPr/>
            <p:nvPr/>
          </p:nvSpPr>
          <p:spPr>
            <a:xfrm>
              <a:off x="1121206" y="39588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35FC898-0EFF-0EAA-DA04-D98260181F71}"/>
                </a:ext>
              </a:extLst>
            </p:cNvPr>
            <p:cNvSpPr/>
            <p:nvPr/>
          </p:nvSpPr>
          <p:spPr>
            <a:xfrm>
              <a:off x="1485559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37B4FD8-5522-E983-05BE-562A6AF2A526}"/>
                </a:ext>
              </a:extLst>
            </p:cNvPr>
            <p:cNvSpPr/>
            <p:nvPr/>
          </p:nvSpPr>
          <p:spPr>
            <a:xfrm>
              <a:off x="1842384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F742F2B-5125-EE8C-CFC0-F78905B5FF4B}"/>
                </a:ext>
              </a:extLst>
            </p:cNvPr>
            <p:cNvSpPr/>
            <p:nvPr/>
          </p:nvSpPr>
          <p:spPr>
            <a:xfrm>
              <a:off x="2197622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07FE1F-8FFD-0A2F-CC11-6A441C32260B}"/>
                </a:ext>
              </a:extLst>
            </p:cNvPr>
            <p:cNvSpPr/>
            <p:nvPr/>
          </p:nvSpPr>
          <p:spPr>
            <a:xfrm>
              <a:off x="2554447" y="3958801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F582E3C-0CE3-7560-0E60-C493BD9CC24C}"/>
                </a:ext>
              </a:extLst>
            </p:cNvPr>
            <p:cNvSpPr/>
            <p:nvPr/>
          </p:nvSpPr>
          <p:spPr>
            <a:xfrm>
              <a:off x="2918800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1FCE2EE-0CAC-3988-6EC2-CA6448396A76}"/>
                </a:ext>
              </a:extLst>
            </p:cNvPr>
            <p:cNvSpPr/>
            <p:nvPr/>
          </p:nvSpPr>
          <p:spPr>
            <a:xfrm>
              <a:off x="3275625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D3A1AA5-9835-C78F-F5CB-3D1D27C87C61}"/>
                </a:ext>
              </a:extLst>
            </p:cNvPr>
            <p:cNvSpPr/>
            <p:nvPr/>
          </p:nvSpPr>
          <p:spPr>
            <a:xfrm>
              <a:off x="3630863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D88AD7F-3059-83E7-297A-A4E3EE68C806}"/>
                </a:ext>
              </a:extLst>
            </p:cNvPr>
            <p:cNvSpPr/>
            <p:nvPr/>
          </p:nvSpPr>
          <p:spPr>
            <a:xfrm>
              <a:off x="1121206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F1DE9F4-AFE7-81E3-7D05-01735DA87106}"/>
                </a:ext>
              </a:extLst>
            </p:cNvPr>
            <p:cNvSpPr/>
            <p:nvPr/>
          </p:nvSpPr>
          <p:spPr>
            <a:xfrm>
              <a:off x="1485559" y="43141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DB0BB8E-AE3E-B303-F89F-B1795002A68D}"/>
                </a:ext>
              </a:extLst>
            </p:cNvPr>
            <p:cNvSpPr/>
            <p:nvPr/>
          </p:nvSpPr>
          <p:spPr>
            <a:xfrm>
              <a:off x="1842384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7BBF032E-392C-AFAC-B0D2-CA1C1480AF79}"/>
                </a:ext>
              </a:extLst>
            </p:cNvPr>
            <p:cNvSpPr/>
            <p:nvPr/>
          </p:nvSpPr>
          <p:spPr>
            <a:xfrm>
              <a:off x="2197622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BB92E26F-E88A-22A0-953B-5DF137B5F1D0}"/>
                </a:ext>
              </a:extLst>
            </p:cNvPr>
            <p:cNvSpPr/>
            <p:nvPr/>
          </p:nvSpPr>
          <p:spPr>
            <a:xfrm>
              <a:off x="2554447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7F66D4D-BAF6-CAE1-3484-F4568A4F1BC7}"/>
                </a:ext>
              </a:extLst>
            </p:cNvPr>
            <p:cNvSpPr/>
            <p:nvPr/>
          </p:nvSpPr>
          <p:spPr>
            <a:xfrm>
              <a:off x="2918800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3E8133C-4171-32D6-11DB-54D1123932E4}"/>
                </a:ext>
              </a:extLst>
            </p:cNvPr>
            <p:cNvSpPr/>
            <p:nvPr/>
          </p:nvSpPr>
          <p:spPr>
            <a:xfrm>
              <a:off x="3275625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172C7B7B-C33A-1654-DF37-B54B3C2634DF}"/>
                </a:ext>
              </a:extLst>
            </p:cNvPr>
            <p:cNvSpPr/>
            <p:nvPr/>
          </p:nvSpPr>
          <p:spPr>
            <a:xfrm>
              <a:off x="3630863" y="4314134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BB418B1-6DF7-ECB4-CB5D-007D048A966D}"/>
                </a:ext>
              </a:extLst>
            </p:cNvPr>
            <p:cNvSpPr/>
            <p:nvPr/>
          </p:nvSpPr>
          <p:spPr>
            <a:xfrm>
              <a:off x="1121206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1C0E0CC-16C2-2678-1B57-32A9A23C7DC8}"/>
                </a:ext>
              </a:extLst>
            </p:cNvPr>
            <p:cNvSpPr/>
            <p:nvPr/>
          </p:nvSpPr>
          <p:spPr>
            <a:xfrm>
              <a:off x="1485559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6AA53AD-185B-981F-15B6-012E574510D8}"/>
                </a:ext>
              </a:extLst>
            </p:cNvPr>
            <p:cNvSpPr/>
            <p:nvPr/>
          </p:nvSpPr>
          <p:spPr>
            <a:xfrm>
              <a:off x="1842384" y="46694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E6EFE33-5805-235E-0624-C0DB2636F09C}"/>
                </a:ext>
              </a:extLst>
            </p:cNvPr>
            <p:cNvSpPr/>
            <p:nvPr/>
          </p:nvSpPr>
          <p:spPr>
            <a:xfrm>
              <a:off x="2197622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679BC38-B9F7-813D-1850-932395D6F560}"/>
                </a:ext>
              </a:extLst>
            </p:cNvPr>
            <p:cNvSpPr/>
            <p:nvPr/>
          </p:nvSpPr>
          <p:spPr>
            <a:xfrm>
              <a:off x="2554447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40A1558-22A9-9BFE-EF1A-9076344ED3A0}"/>
                </a:ext>
              </a:extLst>
            </p:cNvPr>
            <p:cNvSpPr/>
            <p:nvPr/>
          </p:nvSpPr>
          <p:spPr>
            <a:xfrm>
              <a:off x="2918800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CE6E78CD-5F80-9536-0417-1FEE088DE97E}"/>
                </a:ext>
              </a:extLst>
            </p:cNvPr>
            <p:cNvSpPr/>
            <p:nvPr/>
          </p:nvSpPr>
          <p:spPr>
            <a:xfrm>
              <a:off x="3275625" y="4669467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F77EB444-D489-3CAB-8EE8-F8D9195BCF5A}"/>
                </a:ext>
              </a:extLst>
            </p:cNvPr>
            <p:cNvSpPr/>
            <p:nvPr/>
          </p:nvSpPr>
          <p:spPr>
            <a:xfrm>
              <a:off x="3630863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193C5618-6D87-CCF8-F657-0ED534E57808}"/>
                </a:ext>
              </a:extLst>
            </p:cNvPr>
            <p:cNvSpPr/>
            <p:nvPr/>
          </p:nvSpPr>
          <p:spPr>
            <a:xfrm>
              <a:off x="1121206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97AD12D4-0AF0-45B9-6995-BD76EA7B024D}"/>
                </a:ext>
              </a:extLst>
            </p:cNvPr>
            <p:cNvSpPr/>
            <p:nvPr/>
          </p:nvSpPr>
          <p:spPr>
            <a:xfrm>
              <a:off x="1485559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B1FCB5F-F1B0-77B7-558B-307F6A92B2F5}"/>
                </a:ext>
              </a:extLst>
            </p:cNvPr>
            <p:cNvSpPr/>
            <p:nvPr/>
          </p:nvSpPr>
          <p:spPr>
            <a:xfrm>
              <a:off x="1842384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C2799EC-0651-1F6D-7984-FF5C4DC67212}"/>
                </a:ext>
              </a:extLst>
            </p:cNvPr>
            <p:cNvSpPr/>
            <p:nvPr/>
          </p:nvSpPr>
          <p:spPr>
            <a:xfrm>
              <a:off x="2197622" y="50248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1BD4F5C-604D-A97F-FA47-529E91520787}"/>
                </a:ext>
              </a:extLst>
            </p:cNvPr>
            <p:cNvSpPr/>
            <p:nvPr/>
          </p:nvSpPr>
          <p:spPr>
            <a:xfrm>
              <a:off x="2554447" y="50248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9D328967-3949-11D6-BD23-626AFEA40FE7}"/>
                </a:ext>
              </a:extLst>
            </p:cNvPr>
            <p:cNvSpPr/>
            <p:nvPr/>
          </p:nvSpPr>
          <p:spPr>
            <a:xfrm>
              <a:off x="2918800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4FBD2DF9-4CC6-F200-EAE4-CDECDA4064F2}"/>
                </a:ext>
              </a:extLst>
            </p:cNvPr>
            <p:cNvSpPr/>
            <p:nvPr/>
          </p:nvSpPr>
          <p:spPr>
            <a:xfrm>
              <a:off x="3275625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53F2C45-0EFC-D675-ACD0-60B7D8FDE5D3}"/>
                </a:ext>
              </a:extLst>
            </p:cNvPr>
            <p:cNvSpPr/>
            <p:nvPr/>
          </p:nvSpPr>
          <p:spPr>
            <a:xfrm>
              <a:off x="3630863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A0AE9C3-87CE-A4D4-4238-65416494B2CF}"/>
                </a:ext>
              </a:extLst>
            </p:cNvPr>
            <p:cNvSpPr/>
            <p:nvPr/>
          </p:nvSpPr>
          <p:spPr>
            <a:xfrm>
              <a:off x="1121206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12671E3-6D06-79B5-F32F-3D1A5884630F}"/>
                </a:ext>
              </a:extLst>
            </p:cNvPr>
            <p:cNvSpPr/>
            <p:nvPr/>
          </p:nvSpPr>
          <p:spPr>
            <a:xfrm>
              <a:off x="1485559" y="5380501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1F6E1B22-8C4D-5697-D0FD-8DC4BAE80851}"/>
                </a:ext>
              </a:extLst>
            </p:cNvPr>
            <p:cNvSpPr/>
            <p:nvPr/>
          </p:nvSpPr>
          <p:spPr>
            <a:xfrm>
              <a:off x="1842384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5636E10C-C47F-B360-1435-6964791B3922}"/>
                </a:ext>
              </a:extLst>
            </p:cNvPr>
            <p:cNvSpPr/>
            <p:nvPr/>
          </p:nvSpPr>
          <p:spPr>
            <a:xfrm>
              <a:off x="2197622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1C16E59-6C92-5DF8-3AF2-97FFE853A1F7}"/>
                </a:ext>
              </a:extLst>
            </p:cNvPr>
            <p:cNvSpPr/>
            <p:nvPr/>
          </p:nvSpPr>
          <p:spPr>
            <a:xfrm>
              <a:off x="2554447" y="53805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B723625-AA0F-818F-40D6-6D4C3AD31538}"/>
                </a:ext>
              </a:extLst>
            </p:cNvPr>
            <p:cNvSpPr/>
            <p:nvPr/>
          </p:nvSpPr>
          <p:spPr>
            <a:xfrm>
              <a:off x="2918800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97C36535-E3D4-1BE4-25AA-789C98BF1B5F}"/>
                </a:ext>
              </a:extLst>
            </p:cNvPr>
            <p:cNvSpPr/>
            <p:nvPr/>
          </p:nvSpPr>
          <p:spPr>
            <a:xfrm>
              <a:off x="3275625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6E2B3F34-027D-AAC4-B994-9B3D213AB9A4}"/>
                </a:ext>
              </a:extLst>
            </p:cNvPr>
            <p:cNvSpPr/>
            <p:nvPr/>
          </p:nvSpPr>
          <p:spPr>
            <a:xfrm>
              <a:off x="3630863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DFB84023-1700-2DF7-2898-8573492B07BF}"/>
                </a:ext>
              </a:extLst>
            </p:cNvPr>
            <p:cNvSpPr/>
            <p:nvPr/>
          </p:nvSpPr>
          <p:spPr>
            <a:xfrm>
              <a:off x="1121206" y="5735834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06A61C73-57E5-FE31-95D6-67DCCC812D64}"/>
                </a:ext>
              </a:extLst>
            </p:cNvPr>
            <p:cNvSpPr/>
            <p:nvPr/>
          </p:nvSpPr>
          <p:spPr>
            <a:xfrm>
              <a:off x="1485559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EB0D3CDF-69A3-9B5C-C8EC-9850CC182AF5}"/>
                </a:ext>
              </a:extLst>
            </p:cNvPr>
            <p:cNvSpPr/>
            <p:nvPr/>
          </p:nvSpPr>
          <p:spPr>
            <a:xfrm>
              <a:off x="1842384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F43FF4B-948B-C169-6DA4-D3A9C5D8904A}"/>
                </a:ext>
              </a:extLst>
            </p:cNvPr>
            <p:cNvSpPr/>
            <p:nvPr/>
          </p:nvSpPr>
          <p:spPr>
            <a:xfrm>
              <a:off x="2197622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487E8061-7BF7-248E-A1FE-F80532B78C7F}"/>
                </a:ext>
              </a:extLst>
            </p:cNvPr>
            <p:cNvSpPr/>
            <p:nvPr/>
          </p:nvSpPr>
          <p:spPr>
            <a:xfrm>
              <a:off x="2554447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D3F0636-E7D5-001A-5187-347C4E7933E0}"/>
                </a:ext>
              </a:extLst>
            </p:cNvPr>
            <p:cNvSpPr/>
            <p:nvPr/>
          </p:nvSpPr>
          <p:spPr>
            <a:xfrm>
              <a:off x="2918800" y="57358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967CBD31-D6FC-F950-DDA8-4DBB56AB9E45}"/>
                </a:ext>
              </a:extLst>
            </p:cNvPr>
            <p:cNvSpPr/>
            <p:nvPr/>
          </p:nvSpPr>
          <p:spPr>
            <a:xfrm>
              <a:off x="3275625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C42FEE1C-4643-E0E1-7D72-65DA10ED6383}"/>
                </a:ext>
              </a:extLst>
            </p:cNvPr>
            <p:cNvSpPr/>
            <p:nvPr/>
          </p:nvSpPr>
          <p:spPr>
            <a:xfrm>
              <a:off x="3630863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DCC09186-DA90-82FB-41BE-4DBE50004C71}"/>
                </a:ext>
              </a:extLst>
            </p:cNvPr>
            <p:cNvSpPr/>
            <p:nvPr/>
          </p:nvSpPr>
          <p:spPr>
            <a:xfrm>
              <a:off x="1121206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9B0D0E78-5B05-D185-BEAD-BA0321E1E7A9}"/>
                </a:ext>
              </a:extLst>
            </p:cNvPr>
            <p:cNvSpPr/>
            <p:nvPr/>
          </p:nvSpPr>
          <p:spPr>
            <a:xfrm>
              <a:off x="1485559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714-2D0E-5FAD-3670-7823CC862DB5}"/>
                </a:ext>
              </a:extLst>
            </p:cNvPr>
            <p:cNvSpPr/>
            <p:nvPr/>
          </p:nvSpPr>
          <p:spPr>
            <a:xfrm>
              <a:off x="1842384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525E439-1E11-9ABF-A893-A22E14B1B199}"/>
                </a:ext>
              </a:extLst>
            </p:cNvPr>
            <p:cNvSpPr/>
            <p:nvPr/>
          </p:nvSpPr>
          <p:spPr>
            <a:xfrm>
              <a:off x="2197622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5B406967-08B7-1855-905C-BAB2E4222E9B}"/>
                </a:ext>
              </a:extLst>
            </p:cNvPr>
            <p:cNvSpPr/>
            <p:nvPr/>
          </p:nvSpPr>
          <p:spPr>
            <a:xfrm>
              <a:off x="2554447" y="6091167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237B0908-84BF-3077-8CCF-3CEB5FDFF4E8}"/>
                </a:ext>
              </a:extLst>
            </p:cNvPr>
            <p:cNvSpPr/>
            <p:nvPr/>
          </p:nvSpPr>
          <p:spPr>
            <a:xfrm>
              <a:off x="2918800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49320044-CE6E-84A5-D528-BFF1D1B666EC}"/>
                </a:ext>
              </a:extLst>
            </p:cNvPr>
            <p:cNvSpPr/>
            <p:nvPr/>
          </p:nvSpPr>
          <p:spPr>
            <a:xfrm>
              <a:off x="3275625" y="60911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53EAE9D-5464-E12C-4A1F-D31EE5A883FC}"/>
                </a:ext>
              </a:extLst>
            </p:cNvPr>
            <p:cNvSpPr/>
            <p:nvPr/>
          </p:nvSpPr>
          <p:spPr>
            <a:xfrm>
              <a:off x="3630863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2802F066-0302-F6B9-49E5-7B673E00C244}"/>
                </a:ext>
              </a:extLst>
            </p:cNvPr>
            <p:cNvSpPr/>
            <p:nvPr/>
          </p:nvSpPr>
          <p:spPr>
            <a:xfrm>
              <a:off x="1121206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C6C1AB7-5D90-E0E1-E272-A68C311D6E3C}"/>
                </a:ext>
              </a:extLst>
            </p:cNvPr>
            <p:cNvSpPr/>
            <p:nvPr/>
          </p:nvSpPr>
          <p:spPr>
            <a:xfrm>
              <a:off x="1485559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ADAB5EB2-BA47-0A2A-1F04-91DEFFDFF2AC}"/>
                </a:ext>
              </a:extLst>
            </p:cNvPr>
            <p:cNvSpPr/>
            <p:nvPr/>
          </p:nvSpPr>
          <p:spPr>
            <a:xfrm>
              <a:off x="1842384" y="64465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52AB5E3B-2190-E4EC-AC8C-FD1CA5FCFD62}"/>
                </a:ext>
              </a:extLst>
            </p:cNvPr>
            <p:cNvSpPr/>
            <p:nvPr/>
          </p:nvSpPr>
          <p:spPr>
            <a:xfrm>
              <a:off x="2197622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30F1122-4412-10D7-D8C0-77D0CAD234C1}"/>
                </a:ext>
              </a:extLst>
            </p:cNvPr>
            <p:cNvSpPr/>
            <p:nvPr/>
          </p:nvSpPr>
          <p:spPr>
            <a:xfrm>
              <a:off x="2554447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F5811C8-7818-3742-8B13-ABC217459751}"/>
                </a:ext>
              </a:extLst>
            </p:cNvPr>
            <p:cNvSpPr/>
            <p:nvPr/>
          </p:nvSpPr>
          <p:spPr>
            <a:xfrm>
              <a:off x="2918800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8620A1E3-C542-3569-8B6F-31EFDE00C5F1}"/>
                </a:ext>
              </a:extLst>
            </p:cNvPr>
            <p:cNvSpPr/>
            <p:nvPr/>
          </p:nvSpPr>
          <p:spPr>
            <a:xfrm>
              <a:off x="3275625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549BFC8-C62C-3E13-1DB2-B6879CAB4C5A}"/>
                </a:ext>
              </a:extLst>
            </p:cNvPr>
            <p:cNvSpPr/>
            <p:nvPr/>
          </p:nvSpPr>
          <p:spPr>
            <a:xfrm>
              <a:off x="3630863" y="64465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07D24341-00B0-4804-85EB-3F1802DCEF83}"/>
                </a:ext>
              </a:extLst>
            </p:cNvPr>
            <p:cNvSpPr txBox="1"/>
            <p:nvPr/>
          </p:nvSpPr>
          <p:spPr>
            <a:xfrm>
              <a:off x="375035" y="5429696"/>
              <a:ext cx="67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</a:t>
              </a:r>
              <a:endParaRPr lang="zh-CN" altLang="en-US" sz="1200" dirty="0"/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13EA0374-23F7-1A13-5414-BE381ABC79C0}"/>
                </a:ext>
              </a:extLst>
            </p:cNvPr>
            <p:cNvSpPr txBox="1"/>
            <p:nvPr/>
          </p:nvSpPr>
          <p:spPr>
            <a:xfrm>
              <a:off x="2470100" y="3603100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</a:t>
              </a:r>
              <a:endParaRPr lang="zh-CN" altLang="en-US" sz="1200" dirty="0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094A029-BA37-B67D-1243-D6AA9920E803}"/>
              </a:ext>
            </a:extLst>
          </p:cNvPr>
          <p:cNvGrpSpPr/>
          <p:nvPr/>
        </p:nvGrpSpPr>
        <p:grpSpPr>
          <a:xfrm>
            <a:off x="4181722" y="3600000"/>
            <a:ext cx="3615828" cy="3203400"/>
            <a:chOff x="375035" y="3603100"/>
            <a:chExt cx="3615828" cy="320340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F14D4455-92F8-0A2D-FCCD-43889DD7C124}"/>
                </a:ext>
              </a:extLst>
            </p:cNvPr>
            <p:cNvSpPr/>
            <p:nvPr/>
          </p:nvSpPr>
          <p:spPr>
            <a:xfrm>
              <a:off x="1121206" y="39588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C5CDD48-A372-1FDB-E4AD-BDD3DD9B81B5}"/>
                </a:ext>
              </a:extLst>
            </p:cNvPr>
            <p:cNvSpPr/>
            <p:nvPr/>
          </p:nvSpPr>
          <p:spPr>
            <a:xfrm>
              <a:off x="1485559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C86E420-A6A3-7284-F241-E073756FFBDD}"/>
                </a:ext>
              </a:extLst>
            </p:cNvPr>
            <p:cNvSpPr/>
            <p:nvPr/>
          </p:nvSpPr>
          <p:spPr>
            <a:xfrm>
              <a:off x="1842384" y="3958801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CD7D657-1A5D-C589-8241-D67338A36C28}"/>
                </a:ext>
              </a:extLst>
            </p:cNvPr>
            <p:cNvSpPr/>
            <p:nvPr/>
          </p:nvSpPr>
          <p:spPr>
            <a:xfrm>
              <a:off x="2197622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A5ABF37-9F64-FEA0-FE39-54085A42CFBE}"/>
                </a:ext>
              </a:extLst>
            </p:cNvPr>
            <p:cNvSpPr/>
            <p:nvPr/>
          </p:nvSpPr>
          <p:spPr>
            <a:xfrm>
              <a:off x="2554447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F6C5C973-7EC2-1BE5-DF61-947E6AB7C08F}"/>
                </a:ext>
              </a:extLst>
            </p:cNvPr>
            <p:cNvSpPr/>
            <p:nvPr/>
          </p:nvSpPr>
          <p:spPr>
            <a:xfrm>
              <a:off x="2918800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8302A58-0334-970C-C505-932DEF0A24DB}"/>
                </a:ext>
              </a:extLst>
            </p:cNvPr>
            <p:cNvSpPr/>
            <p:nvPr/>
          </p:nvSpPr>
          <p:spPr>
            <a:xfrm>
              <a:off x="3275625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710CCA3-E568-FDFC-95B7-06C96DFE9522}"/>
                </a:ext>
              </a:extLst>
            </p:cNvPr>
            <p:cNvSpPr/>
            <p:nvPr/>
          </p:nvSpPr>
          <p:spPr>
            <a:xfrm>
              <a:off x="3630863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8913831C-B044-6E32-4F70-D8AD81E8FC3C}"/>
                </a:ext>
              </a:extLst>
            </p:cNvPr>
            <p:cNvSpPr/>
            <p:nvPr/>
          </p:nvSpPr>
          <p:spPr>
            <a:xfrm>
              <a:off x="1121206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B29FBCD6-FB82-7A31-9832-26311A30D7C6}"/>
                </a:ext>
              </a:extLst>
            </p:cNvPr>
            <p:cNvSpPr/>
            <p:nvPr/>
          </p:nvSpPr>
          <p:spPr>
            <a:xfrm>
              <a:off x="1485559" y="43141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93BAB367-F167-75CF-E3AA-02C5A03F12AA}"/>
                </a:ext>
              </a:extLst>
            </p:cNvPr>
            <p:cNvSpPr/>
            <p:nvPr/>
          </p:nvSpPr>
          <p:spPr>
            <a:xfrm>
              <a:off x="1842384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86772041-4C33-86EF-C80F-3A4504CC9D9D}"/>
                </a:ext>
              </a:extLst>
            </p:cNvPr>
            <p:cNvSpPr/>
            <p:nvPr/>
          </p:nvSpPr>
          <p:spPr>
            <a:xfrm>
              <a:off x="2197622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E916CBE8-61B0-4C00-3FC0-661395B571BE}"/>
                </a:ext>
              </a:extLst>
            </p:cNvPr>
            <p:cNvSpPr/>
            <p:nvPr/>
          </p:nvSpPr>
          <p:spPr>
            <a:xfrm>
              <a:off x="2554447" y="431413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1565D25-52F6-8D70-66CC-AD22DCA87D62}"/>
                </a:ext>
              </a:extLst>
            </p:cNvPr>
            <p:cNvSpPr/>
            <p:nvPr/>
          </p:nvSpPr>
          <p:spPr>
            <a:xfrm>
              <a:off x="2918800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2ED31BB4-09C7-2BC1-F48C-7A86C0691AF6}"/>
                </a:ext>
              </a:extLst>
            </p:cNvPr>
            <p:cNvSpPr/>
            <p:nvPr/>
          </p:nvSpPr>
          <p:spPr>
            <a:xfrm>
              <a:off x="3275625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753DB8F-04B3-4F4C-7DF8-7032ACFD2AA0}"/>
                </a:ext>
              </a:extLst>
            </p:cNvPr>
            <p:cNvSpPr/>
            <p:nvPr/>
          </p:nvSpPr>
          <p:spPr>
            <a:xfrm>
              <a:off x="3630863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C68A31E-C32D-C231-27CD-EE43A9FC692F}"/>
                </a:ext>
              </a:extLst>
            </p:cNvPr>
            <p:cNvSpPr/>
            <p:nvPr/>
          </p:nvSpPr>
          <p:spPr>
            <a:xfrm>
              <a:off x="1121206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1771E37D-5FFF-75FE-5D5A-559A44C760B2}"/>
                </a:ext>
              </a:extLst>
            </p:cNvPr>
            <p:cNvSpPr/>
            <p:nvPr/>
          </p:nvSpPr>
          <p:spPr>
            <a:xfrm>
              <a:off x="1485559" y="4669467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7DE7048C-B76F-7492-CDDC-74CE3B500B56}"/>
                </a:ext>
              </a:extLst>
            </p:cNvPr>
            <p:cNvSpPr/>
            <p:nvPr/>
          </p:nvSpPr>
          <p:spPr>
            <a:xfrm>
              <a:off x="1842384" y="46694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877FA9E8-6DEC-FFF3-C420-FE11B31B917F}"/>
                </a:ext>
              </a:extLst>
            </p:cNvPr>
            <p:cNvSpPr/>
            <p:nvPr/>
          </p:nvSpPr>
          <p:spPr>
            <a:xfrm>
              <a:off x="2197622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60A92F58-B651-14D4-FBC8-ED7D6319EBAC}"/>
                </a:ext>
              </a:extLst>
            </p:cNvPr>
            <p:cNvSpPr/>
            <p:nvPr/>
          </p:nvSpPr>
          <p:spPr>
            <a:xfrm>
              <a:off x="2554447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AD3EDBC7-0ACF-7167-EB52-E22C33A23DD4}"/>
                </a:ext>
              </a:extLst>
            </p:cNvPr>
            <p:cNvSpPr/>
            <p:nvPr/>
          </p:nvSpPr>
          <p:spPr>
            <a:xfrm>
              <a:off x="2918800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53236D4C-95A9-3FD6-D875-82E8F32C7368}"/>
                </a:ext>
              </a:extLst>
            </p:cNvPr>
            <p:cNvSpPr/>
            <p:nvPr/>
          </p:nvSpPr>
          <p:spPr>
            <a:xfrm>
              <a:off x="3275625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3F27874A-5D70-9FE4-00B6-31B3B5E2F1E0}"/>
                </a:ext>
              </a:extLst>
            </p:cNvPr>
            <p:cNvSpPr/>
            <p:nvPr/>
          </p:nvSpPr>
          <p:spPr>
            <a:xfrm>
              <a:off x="3630863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F3EC20E4-9B6F-B021-B5EE-8E6F43D99BCF}"/>
                </a:ext>
              </a:extLst>
            </p:cNvPr>
            <p:cNvSpPr/>
            <p:nvPr/>
          </p:nvSpPr>
          <p:spPr>
            <a:xfrm>
              <a:off x="1121206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25DE33F3-A240-2BE3-DC15-791D4AEDA309}"/>
                </a:ext>
              </a:extLst>
            </p:cNvPr>
            <p:cNvSpPr/>
            <p:nvPr/>
          </p:nvSpPr>
          <p:spPr>
            <a:xfrm>
              <a:off x="1485559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82EC43AC-4A03-7658-CB2B-C642099451D7}"/>
                </a:ext>
              </a:extLst>
            </p:cNvPr>
            <p:cNvSpPr/>
            <p:nvPr/>
          </p:nvSpPr>
          <p:spPr>
            <a:xfrm>
              <a:off x="1842384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3F59A92-CD97-449F-B79B-BB4DAA2CF691}"/>
                </a:ext>
              </a:extLst>
            </p:cNvPr>
            <p:cNvSpPr/>
            <p:nvPr/>
          </p:nvSpPr>
          <p:spPr>
            <a:xfrm>
              <a:off x="2197622" y="50248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63BEE89-38AD-D99F-C86E-77513DCAECF9}"/>
                </a:ext>
              </a:extLst>
            </p:cNvPr>
            <p:cNvSpPr/>
            <p:nvPr/>
          </p:nvSpPr>
          <p:spPr>
            <a:xfrm>
              <a:off x="2554447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F17BBEF6-E4C5-6AEC-205E-387CB550C87E}"/>
                </a:ext>
              </a:extLst>
            </p:cNvPr>
            <p:cNvSpPr/>
            <p:nvPr/>
          </p:nvSpPr>
          <p:spPr>
            <a:xfrm>
              <a:off x="2918800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21474849-E5A1-11CC-98F4-B0D5718F0507}"/>
                </a:ext>
              </a:extLst>
            </p:cNvPr>
            <p:cNvSpPr/>
            <p:nvPr/>
          </p:nvSpPr>
          <p:spPr>
            <a:xfrm>
              <a:off x="3275625" y="5024800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0B26C85-AC06-139B-7EF0-6EE841259E02}"/>
                </a:ext>
              </a:extLst>
            </p:cNvPr>
            <p:cNvSpPr/>
            <p:nvPr/>
          </p:nvSpPr>
          <p:spPr>
            <a:xfrm>
              <a:off x="3630863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FFB76242-86C0-427B-CFF0-FE96BBC42A07}"/>
                </a:ext>
              </a:extLst>
            </p:cNvPr>
            <p:cNvSpPr/>
            <p:nvPr/>
          </p:nvSpPr>
          <p:spPr>
            <a:xfrm>
              <a:off x="1121206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0B41053-9E68-E8C8-C7CE-E01500E1D51B}"/>
                </a:ext>
              </a:extLst>
            </p:cNvPr>
            <p:cNvSpPr/>
            <p:nvPr/>
          </p:nvSpPr>
          <p:spPr>
            <a:xfrm>
              <a:off x="1485559" y="5380501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14968D0-1A80-3B54-6D6E-44690DC6FB8F}"/>
                </a:ext>
              </a:extLst>
            </p:cNvPr>
            <p:cNvSpPr/>
            <p:nvPr/>
          </p:nvSpPr>
          <p:spPr>
            <a:xfrm>
              <a:off x="1842384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F2D22FEA-F1EF-8E78-2B23-DE0E926F0FF0}"/>
                </a:ext>
              </a:extLst>
            </p:cNvPr>
            <p:cNvSpPr/>
            <p:nvPr/>
          </p:nvSpPr>
          <p:spPr>
            <a:xfrm>
              <a:off x="2197622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89DB8A4-DF59-A175-9FCF-5EEFBBB78D4A}"/>
                </a:ext>
              </a:extLst>
            </p:cNvPr>
            <p:cNvSpPr/>
            <p:nvPr/>
          </p:nvSpPr>
          <p:spPr>
            <a:xfrm>
              <a:off x="2554447" y="53805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4A2C3C0-6B3A-401D-DA77-C1A260C5D932}"/>
                </a:ext>
              </a:extLst>
            </p:cNvPr>
            <p:cNvSpPr/>
            <p:nvPr/>
          </p:nvSpPr>
          <p:spPr>
            <a:xfrm>
              <a:off x="2918800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5F3407FD-06F9-074B-D570-7E4954432F08}"/>
                </a:ext>
              </a:extLst>
            </p:cNvPr>
            <p:cNvSpPr/>
            <p:nvPr/>
          </p:nvSpPr>
          <p:spPr>
            <a:xfrm>
              <a:off x="3275625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A23E3CB4-62BC-FDFA-70BB-BCFD95A9A6D3}"/>
                </a:ext>
              </a:extLst>
            </p:cNvPr>
            <p:cNvSpPr/>
            <p:nvPr/>
          </p:nvSpPr>
          <p:spPr>
            <a:xfrm>
              <a:off x="3630863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76006D40-D580-204E-DC94-7CCB5F9BAB59}"/>
                </a:ext>
              </a:extLst>
            </p:cNvPr>
            <p:cNvSpPr/>
            <p:nvPr/>
          </p:nvSpPr>
          <p:spPr>
            <a:xfrm>
              <a:off x="1121206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A2FC2B47-2146-CAC6-8FA4-8A6D73F1D2EF}"/>
                </a:ext>
              </a:extLst>
            </p:cNvPr>
            <p:cNvSpPr/>
            <p:nvPr/>
          </p:nvSpPr>
          <p:spPr>
            <a:xfrm>
              <a:off x="1485559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6786C8A2-1C4A-BF0F-DEC1-3BE959C9C1A2}"/>
                </a:ext>
              </a:extLst>
            </p:cNvPr>
            <p:cNvSpPr/>
            <p:nvPr/>
          </p:nvSpPr>
          <p:spPr>
            <a:xfrm>
              <a:off x="1842384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673C4342-DB98-0B7E-96C9-813458122EE4}"/>
                </a:ext>
              </a:extLst>
            </p:cNvPr>
            <p:cNvSpPr/>
            <p:nvPr/>
          </p:nvSpPr>
          <p:spPr>
            <a:xfrm>
              <a:off x="2197622" y="573583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1E1E5346-7809-A458-46F7-839B7BDC6BB3}"/>
                </a:ext>
              </a:extLst>
            </p:cNvPr>
            <p:cNvSpPr/>
            <p:nvPr/>
          </p:nvSpPr>
          <p:spPr>
            <a:xfrm>
              <a:off x="2554447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80E85FD1-CF82-5E7C-C724-4EFD8698DDA0}"/>
                </a:ext>
              </a:extLst>
            </p:cNvPr>
            <p:cNvSpPr/>
            <p:nvPr/>
          </p:nvSpPr>
          <p:spPr>
            <a:xfrm>
              <a:off x="2918800" y="57358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8580916D-9653-89C2-9614-42AC84C3302C}"/>
                </a:ext>
              </a:extLst>
            </p:cNvPr>
            <p:cNvSpPr/>
            <p:nvPr/>
          </p:nvSpPr>
          <p:spPr>
            <a:xfrm>
              <a:off x="3275625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CD7BD9F2-1A3C-6221-3825-F5C0DD06F06B}"/>
                </a:ext>
              </a:extLst>
            </p:cNvPr>
            <p:cNvSpPr/>
            <p:nvPr/>
          </p:nvSpPr>
          <p:spPr>
            <a:xfrm>
              <a:off x="3630863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64D780C4-33EA-2B6E-A4DB-98981D6A3A6C}"/>
                </a:ext>
              </a:extLst>
            </p:cNvPr>
            <p:cNvSpPr/>
            <p:nvPr/>
          </p:nvSpPr>
          <p:spPr>
            <a:xfrm>
              <a:off x="1121206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DCB63F34-220F-ACD9-F895-7F5F14C4F9C6}"/>
                </a:ext>
              </a:extLst>
            </p:cNvPr>
            <p:cNvSpPr/>
            <p:nvPr/>
          </p:nvSpPr>
          <p:spPr>
            <a:xfrm>
              <a:off x="1485559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7E5E217F-4708-CC42-853C-192E94779B99}"/>
                </a:ext>
              </a:extLst>
            </p:cNvPr>
            <p:cNvSpPr/>
            <p:nvPr/>
          </p:nvSpPr>
          <p:spPr>
            <a:xfrm>
              <a:off x="1842384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11D2786E-7A7A-5056-ACB1-736EEE429127}"/>
                </a:ext>
              </a:extLst>
            </p:cNvPr>
            <p:cNvSpPr/>
            <p:nvPr/>
          </p:nvSpPr>
          <p:spPr>
            <a:xfrm>
              <a:off x="2197622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AF1A4CB7-C9BF-2787-E6DB-DA12A4324794}"/>
                </a:ext>
              </a:extLst>
            </p:cNvPr>
            <p:cNvSpPr/>
            <p:nvPr/>
          </p:nvSpPr>
          <p:spPr>
            <a:xfrm>
              <a:off x="2554447" y="6091167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505D7759-935A-91E1-2BB5-8B80D2406D68}"/>
                </a:ext>
              </a:extLst>
            </p:cNvPr>
            <p:cNvSpPr/>
            <p:nvPr/>
          </p:nvSpPr>
          <p:spPr>
            <a:xfrm>
              <a:off x="2918800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F6D45218-7E75-C20E-8C26-6FB20F2B19FF}"/>
                </a:ext>
              </a:extLst>
            </p:cNvPr>
            <p:cNvSpPr/>
            <p:nvPr/>
          </p:nvSpPr>
          <p:spPr>
            <a:xfrm>
              <a:off x="3275625" y="60911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8EEAC9C5-15D6-BA00-0C26-F1A6D92E1C86}"/>
                </a:ext>
              </a:extLst>
            </p:cNvPr>
            <p:cNvSpPr/>
            <p:nvPr/>
          </p:nvSpPr>
          <p:spPr>
            <a:xfrm>
              <a:off x="3630863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EA49CA3-504A-1E17-F9D5-2D07AE27A0E9}"/>
                </a:ext>
              </a:extLst>
            </p:cNvPr>
            <p:cNvSpPr/>
            <p:nvPr/>
          </p:nvSpPr>
          <p:spPr>
            <a:xfrm>
              <a:off x="1121206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F14A097C-FFC3-E589-BFCC-052C09B1310B}"/>
                </a:ext>
              </a:extLst>
            </p:cNvPr>
            <p:cNvSpPr/>
            <p:nvPr/>
          </p:nvSpPr>
          <p:spPr>
            <a:xfrm>
              <a:off x="1485559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F03026AC-597B-D183-7645-F47E2D7A1B8A}"/>
                </a:ext>
              </a:extLst>
            </p:cNvPr>
            <p:cNvSpPr/>
            <p:nvPr/>
          </p:nvSpPr>
          <p:spPr>
            <a:xfrm>
              <a:off x="1842384" y="6446500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669D19CF-483F-4165-F2CA-065D4B292775}"/>
                </a:ext>
              </a:extLst>
            </p:cNvPr>
            <p:cNvSpPr/>
            <p:nvPr/>
          </p:nvSpPr>
          <p:spPr>
            <a:xfrm>
              <a:off x="2197622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226C7CC9-A66E-D2D3-0F3F-2A8AB52CE490}"/>
                </a:ext>
              </a:extLst>
            </p:cNvPr>
            <p:cNvSpPr/>
            <p:nvPr/>
          </p:nvSpPr>
          <p:spPr>
            <a:xfrm>
              <a:off x="2554447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800B4D43-6D71-ED33-343E-E593C19C7094}"/>
                </a:ext>
              </a:extLst>
            </p:cNvPr>
            <p:cNvSpPr/>
            <p:nvPr/>
          </p:nvSpPr>
          <p:spPr>
            <a:xfrm>
              <a:off x="2918800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62D5C4-B3B4-23E1-9CA0-B7EB1069E90F}"/>
                </a:ext>
              </a:extLst>
            </p:cNvPr>
            <p:cNvSpPr/>
            <p:nvPr/>
          </p:nvSpPr>
          <p:spPr>
            <a:xfrm>
              <a:off x="3275625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C07D9A0E-5358-7685-1945-87FD4FFCAD67}"/>
                </a:ext>
              </a:extLst>
            </p:cNvPr>
            <p:cNvSpPr/>
            <p:nvPr/>
          </p:nvSpPr>
          <p:spPr>
            <a:xfrm>
              <a:off x="3630863" y="64465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ACF9121B-539A-19C9-9C49-FEE0447E7D1B}"/>
                </a:ext>
              </a:extLst>
            </p:cNvPr>
            <p:cNvSpPr txBox="1"/>
            <p:nvPr/>
          </p:nvSpPr>
          <p:spPr>
            <a:xfrm>
              <a:off x="375035" y="5429696"/>
              <a:ext cx="67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</a:t>
              </a:r>
              <a:endParaRPr lang="zh-CN" altLang="en-US" sz="1200" dirty="0"/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AF6A870-B395-91DE-8DF8-0D453DED1E3B}"/>
                </a:ext>
              </a:extLst>
            </p:cNvPr>
            <p:cNvSpPr txBox="1"/>
            <p:nvPr/>
          </p:nvSpPr>
          <p:spPr>
            <a:xfrm>
              <a:off x="2470100" y="3603100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2013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C95CEA-2549-6E92-20B9-999009921DE3}"/>
              </a:ext>
            </a:extLst>
          </p:cNvPr>
          <p:cNvGrpSpPr/>
          <p:nvPr/>
        </p:nvGrpSpPr>
        <p:grpSpPr>
          <a:xfrm>
            <a:off x="1788924" y="1405409"/>
            <a:ext cx="7571294" cy="3488298"/>
            <a:chOff x="1788924" y="1405409"/>
            <a:chExt cx="7571294" cy="348829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FEBF6FD-AA1E-0AE0-1403-65928436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126" y="1405409"/>
              <a:ext cx="3129092" cy="311896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ACCDBE2-7CB2-95CC-BBC3-1CFD25CC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8924" y="1802273"/>
              <a:ext cx="4442202" cy="272210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E5A5E2C-81AF-522C-0D28-B25085DC68C9}"/>
                </a:ext>
              </a:extLst>
            </p:cNvPr>
            <p:cNvSpPr txBox="1"/>
            <p:nvPr/>
          </p:nvSpPr>
          <p:spPr>
            <a:xfrm>
              <a:off x="3543300" y="4524375"/>
              <a:ext cx="933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15903A-5120-410C-BACB-86843B97A67C}"/>
                </a:ext>
              </a:extLst>
            </p:cNvPr>
            <p:cNvSpPr txBox="1"/>
            <p:nvPr/>
          </p:nvSpPr>
          <p:spPr>
            <a:xfrm>
              <a:off x="7328947" y="4524375"/>
              <a:ext cx="933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b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4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8173BBB7-2848-4B61-EB66-878ECFB24C54}"/>
              </a:ext>
            </a:extLst>
          </p:cNvPr>
          <p:cNvGrpSpPr/>
          <p:nvPr/>
        </p:nvGrpSpPr>
        <p:grpSpPr>
          <a:xfrm>
            <a:off x="0" y="-1204913"/>
            <a:ext cx="15264649" cy="10061654"/>
            <a:chOff x="0" y="-1204913"/>
            <a:chExt cx="15264649" cy="1006165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6C69D87-5030-54FA-22B4-4E3358D1B891}"/>
                </a:ext>
              </a:extLst>
            </p:cNvPr>
            <p:cNvGrpSpPr/>
            <p:nvPr/>
          </p:nvGrpSpPr>
          <p:grpSpPr>
            <a:xfrm>
              <a:off x="0" y="-1204913"/>
              <a:ext cx="15264649" cy="10061654"/>
              <a:chOff x="0" y="-1204913"/>
              <a:chExt cx="15264649" cy="1006165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5B149C4-303D-2E82-BD4D-23E0B5FAD470}"/>
                  </a:ext>
                </a:extLst>
              </p:cNvPr>
              <p:cNvGrpSpPr/>
              <p:nvPr/>
            </p:nvGrpSpPr>
            <p:grpSpPr>
              <a:xfrm>
                <a:off x="0" y="-1204913"/>
                <a:ext cx="11755417" cy="3251002"/>
                <a:chOff x="0" y="1957387"/>
                <a:chExt cx="11755417" cy="3251002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D157CC5E-6986-2C00-F3A0-8E2CD1678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957387"/>
                  <a:ext cx="2390775" cy="2943225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8374ECA2-F8F8-AE9F-F8B4-368A2A656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5411" y="1957387"/>
                  <a:ext cx="2254621" cy="2943225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B23AE7E2-EE07-8A89-B7FB-5EC37A64DA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92345" y="1957387"/>
                  <a:ext cx="2079625" cy="2944188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6C150151-3693-9981-D71B-ECE452ECA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44283" y="1957387"/>
                  <a:ext cx="1963368" cy="2945052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7D35E599-169D-4368-BDEE-CA0D8E646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9964" y="1957387"/>
                  <a:ext cx="1975453" cy="2943225"/>
                </a:xfrm>
                <a:prstGeom prst="rect">
                  <a:avLst/>
                </a:prstGeom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EA1A1AF-AF12-C27D-22B9-74C5A9D9049C}"/>
                    </a:ext>
                  </a:extLst>
                </p:cNvPr>
                <p:cNvSpPr txBox="1"/>
                <p:nvPr/>
              </p:nvSpPr>
              <p:spPr>
                <a:xfrm>
                  <a:off x="1065154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</a:t>
                  </a:r>
                  <a:endParaRPr lang="zh-CN" altLang="en-US" sz="1400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EA02FB0-ED7B-5D49-35EF-5F0BDFBD736C}"/>
                    </a:ext>
                  </a:extLst>
                </p:cNvPr>
                <p:cNvSpPr txBox="1"/>
                <p:nvPr/>
              </p:nvSpPr>
              <p:spPr>
                <a:xfrm>
                  <a:off x="3520049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T+1</a:t>
                  </a:r>
                  <a:endParaRPr lang="zh-CN" altLang="en-US" sz="1400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A57B28-CE29-09EB-FCB6-942700204E03}"/>
                    </a:ext>
                  </a:extLst>
                </p:cNvPr>
                <p:cNvSpPr txBox="1"/>
                <p:nvPr/>
              </p:nvSpPr>
              <p:spPr>
                <a:xfrm>
                  <a:off x="5974945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T+2</a:t>
                  </a:r>
                  <a:endParaRPr lang="zh-CN" altLang="en-US" sz="1400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78DED71-59FC-7BAD-5388-173C3F27FE40}"/>
                    </a:ext>
                  </a:extLst>
                </p:cNvPr>
                <p:cNvSpPr txBox="1"/>
                <p:nvPr/>
              </p:nvSpPr>
              <p:spPr>
                <a:xfrm>
                  <a:off x="8237835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T+3</a:t>
                  </a:r>
                  <a:endParaRPr lang="zh-CN" altLang="en-US" sz="1400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CCFE6F2-0417-E265-76FA-0D511939B5D9}"/>
                    </a:ext>
                  </a:extLst>
                </p:cNvPr>
                <p:cNvSpPr txBox="1"/>
                <p:nvPr/>
              </p:nvSpPr>
              <p:spPr>
                <a:xfrm>
                  <a:off x="10479558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T+4</a:t>
                  </a:r>
                  <a:endParaRPr lang="zh-CN" altLang="en-US" sz="1400" dirty="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4B6A35B8-FBF4-6B27-34ED-8E105ABD5225}"/>
                  </a:ext>
                </a:extLst>
              </p:cNvPr>
              <p:cNvGrpSpPr/>
              <p:nvPr/>
            </p:nvGrpSpPr>
            <p:grpSpPr>
              <a:xfrm>
                <a:off x="0" y="2608863"/>
                <a:ext cx="13912099" cy="2555990"/>
                <a:chOff x="0" y="2721529"/>
                <a:chExt cx="13912099" cy="2555990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141F6EE3-B0F2-1D8E-F677-EADDB5457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2721529"/>
                  <a:ext cx="4140605" cy="2555990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D30AFFB0-9F86-6BF4-D072-6296C02A5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94489" y="2721529"/>
                  <a:ext cx="4634477" cy="2554163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36F3F322-399C-AAFB-D739-D25542BED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2850" y="2721529"/>
                  <a:ext cx="4829249" cy="2554163"/>
                </a:xfrm>
                <a:prstGeom prst="rect">
                  <a:avLst/>
                </a:prstGeom>
              </p:spPr>
            </p:pic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1B0A688-BD65-5F30-7B32-4FC086307554}"/>
                  </a:ext>
                </a:extLst>
              </p:cNvPr>
              <p:cNvGrpSpPr/>
              <p:nvPr/>
            </p:nvGrpSpPr>
            <p:grpSpPr>
              <a:xfrm>
                <a:off x="0" y="5768839"/>
                <a:ext cx="15264649" cy="2555990"/>
                <a:chOff x="0" y="5834254"/>
                <a:chExt cx="15264649" cy="2555990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7F3324E9-4CA2-FF62-7CE9-877E79A94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5834254"/>
                  <a:ext cx="3569035" cy="2555990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F75EF9D2-A0D9-AA19-1CF3-86B23BA68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8180" y="5834254"/>
                  <a:ext cx="3389900" cy="2554163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C3CBE99B-4515-C9C0-4829-D2AE876EFA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225" y="5834254"/>
                  <a:ext cx="3877339" cy="2554163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028B920E-5AC9-8682-5A58-3C3E0A4F8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53709" y="5834254"/>
                  <a:ext cx="3710940" cy="2554163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E305953-F1BA-1465-8474-D247A351AEC8}"/>
                  </a:ext>
                </a:extLst>
              </p:cNvPr>
              <p:cNvSpPr txBox="1"/>
              <p:nvPr/>
            </p:nvSpPr>
            <p:spPr>
              <a:xfrm>
                <a:off x="5379204" y="2046089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(a) </a:t>
                </a:r>
                <a:r>
                  <a:rPr lang="zh-CN" altLang="en-US" sz="2400" dirty="0"/>
                  <a:t>动作视频序列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F4C606-7F48-9420-4612-827B8487E2C6}"/>
                  </a:ext>
                </a:extLst>
              </p:cNvPr>
              <p:cNvSpPr txBox="1"/>
              <p:nvPr/>
            </p:nvSpPr>
            <p:spPr>
              <a:xfrm>
                <a:off x="5379204" y="5235100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(b) Vlog </a:t>
                </a:r>
                <a:r>
                  <a:rPr lang="zh-CN" altLang="en-US" sz="2400" dirty="0"/>
                  <a:t>视频 </a:t>
                </a:r>
                <a:r>
                  <a:rPr lang="en-US" altLang="zh-CN" sz="2400" dirty="0"/>
                  <a:t>[7]</a:t>
                </a:r>
                <a:endParaRPr lang="zh-CN" altLang="en-US" sz="2400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818286-6C4B-FE42-AD1A-577A2107FBD0}"/>
                  </a:ext>
                </a:extLst>
              </p:cNvPr>
              <p:cNvSpPr txBox="1"/>
              <p:nvPr/>
            </p:nvSpPr>
            <p:spPr>
              <a:xfrm>
                <a:off x="5379204" y="8395076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(c) </a:t>
                </a:r>
                <a:r>
                  <a:rPr lang="en-US" altLang="zh-CN" sz="2400" dirty="0" err="1"/>
                  <a:t>HowTo</a:t>
                </a:r>
                <a:r>
                  <a:rPr lang="zh-CN" altLang="en-US" sz="2400" dirty="0"/>
                  <a:t>类视频 </a:t>
                </a:r>
                <a:r>
                  <a:rPr lang="en-US" altLang="zh-CN" sz="2400" dirty="0"/>
                  <a:t>[8]</a:t>
                </a:r>
                <a:endParaRPr lang="zh-CN" altLang="en-US" sz="2400" dirty="0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8031211-52F0-F23B-977E-B233C10B73A9}"/>
                </a:ext>
              </a:extLst>
            </p:cNvPr>
            <p:cNvSpPr/>
            <p:nvPr/>
          </p:nvSpPr>
          <p:spPr>
            <a:xfrm>
              <a:off x="5524500" y="-393700"/>
              <a:ext cx="615950" cy="5651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4151089-538B-5BD3-66D6-EA17A0D732A1}"/>
                </a:ext>
              </a:extLst>
            </p:cNvPr>
            <p:cNvSpPr/>
            <p:nvPr/>
          </p:nvSpPr>
          <p:spPr>
            <a:xfrm>
              <a:off x="5832475" y="311025"/>
              <a:ext cx="615950" cy="96562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4904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A2F4CE6-3F0B-F861-0EB9-ACA2B5BD1B20}"/>
              </a:ext>
            </a:extLst>
          </p:cNvPr>
          <p:cNvGrpSpPr/>
          <p:nvPr/>
        </p:nvGrpSpPr>
        <p:grpSpPr>
          <a:xfrm>
            <a:off x="1686579" y="-636202"/>
            <a:ext cx="11441525" cy="9841247"/>
            <a:chOff x="1686579" y="-636202"/>
            <a:chExt cx="11441525" cy="984124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CC82CD6-8DBD-237D-AE9D-0503EE325CEC}"/>
                </a:ext>
              </a:extLst>
            </p:cNvPr>
            <p:cNvGrpSpPr/>
            <p:nvPr/>
          </p:nvGrpSpPr>
          <p:grpSpPr>
            <a:xfrm>
              <a:off x="2626379" y="-636202"/>
              <a:ext cx="10501725" cy="9841247"/>
              <a:chOff x="2786036" y="-824887"/>
              <a:chExt cx="10501725" cy="9841247"/>
            </a:xfrm>
          </p:grpSpPr>
          <p:pic>
            <p:nvPicPr>
              <p:cNvPr id="1026" name="Picture 2" descr="baidu_example">
                <a:extLst>
                  <a:ext uri="{FF2B5EF4-FFF2-40B4-BE49-F238E27FC236}">
                    <a16:creationId xmlns:a16="http://schemas.microsoft.com/office/drawing/2014/main" id="{3C38C645-607D-0E44-FF0F-80B1DD8C4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6036" y="-824887"/>
                <a:ext cx="10501725" cy="4630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google_example">
                <a:extLst>
                  <a:ext uri="{FF2B5EF4-FFF2-40B4-BE49-F238E27FC236}">
                    <a16:creationId xmlns:a16="http://schemas.microsoft.com/office/drawing/2014/main" id="{06F4576E-B199-8447-82CE-FDA6C4266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6036" y="3993856"/>
                <a:ext cx="10501724" cy="5022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ECCAFD4-C927-028A-A3B2-4F3FECCDA127}"/>
                </a:ext>
              </a:extLst>
            </p:cNvPr>
            <p:cNvSpPr txBox="1"/>
            <p:nvPr/>
          </p:nvSpPr>
          <p:spPr>
            <a:xfrm>
              <a:off x="1686579" y="1790700"/>
              <a:ext cx="93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a</a:t>
              </a:r>
              <a:r>
                <a:rPr lang="zh-CN" altLang="en-US" sz="2400" dirty="0"/>
                <a:t>）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2B8E3D9-23FB-A988-E6EF-BBBC3B4EFAD3}"/>
                </a:ext>
              </a:extLst>
            </p:cNvPr>
            <p:cNvSpPr txBox="1"/>
            <p:nvPr/>
          </p:nvSpPr>
          <p:spPr>
            <a:xfrm>
              <a:off x="1686579" y="6627167"/>
              <a:ext cx="93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b</a:t>
              </a:r>
              <a:r>
                <a:rPr lang="zh-CN" altLang="en-US" sz="2400" dirty="0"/>
                <a:t>）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CEBA3B4-CFD1-D98B-CFD2-3414376E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4400" y="2332806"/>
            <a:ext cx="5353246" cy="35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1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C80070-D01B-79BF-8093-64E776C4C4EE}"/>
              </a:ext>
            </a:extLst>
          </p:cNvPr>
          <p:cNvGrpSpPr/>
          <p:nvPr/>
        </p:nvGrpSpPr>
        <p:grpSpPr>
          <a:xfrm>
            <a:off x="-2912538" y="1470763"/>
            <a:ext cx="16076994" cy="5148811"/>
            <a:chOff x="-2912538" y="1470763"/>
            <a:chExt cx="16076994" cy="514881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1F7ADEC-B060-AFDA-35C7-FF89E4901B0B}"/>
                </a:ext>
              </a:extLst>
            </p:cNvPr>
            <p:cNvGrpSpPr/>
            <p:nvPr/>
          </p:nvGrpSpPr>
          <p:grpSpPr>
            <a:xfrm>
              <a:off x="5882279" y="1470763"/>
              <a:ext cx="7282177" cy="4494608"/>
              <a:chOff x="2750319" y="1656622"/>
              <a:chExt cx="6293387" cy="339345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CDD2713-1033-84E5-D7A3-BC9ECDE1B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8506" y="2052878"/>
                <a:ext cx="6045200" cy="299720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3E9D08D-D215-5A15-B6EE-87351B6CC5A5}"/>
                  </a:ext>
                </a:extLst>
              </p:cNvPr>
              <p:cNvSpPr/>
              <p:nvPr/>
            </p:nvSpPr>
            <p:spPr bwMode="auto">
              <a:xfrm>
                <a:off x="4628132" y="2340910"/>
                <a:ext cx="3024336" cy="1296144"/>
              </a:xfrm>
              <a:prstGeom prst="rect">
                <a:avLst/>
              </a:prstGeom>
              <a:solidFill>
                <a:srgbClr val="FF0000">
                  <a:alpha val="14043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4487F9-F892-2707-8680-4930DB55DB12}"/>
                  </a:ext>
                </a:extLst>
              </p:cNvPr>
              <p:cNvSpPr/>
              <p:nvPr/>
            </p:nvSpPr>
            <p:spPr bwMode="auto">
              <a:xfrm>
                <a:off x="3131840" y="3645024"/>
                <a:ext cx="5744763" cy="1405054"/>
              </a:xfrm>
              <a:prstGeom prst="rect">
                <a:avLst/>
              </a:prstGeom>
              <a:solidFill>
                <a:srgbClr val="00B0F0">
                  <a:alpha val="14043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72A896-8B85-E482-8349-107F7AFE2E18}"/>
                  </a:ext>
                </a:extLst>
              </p:cNvPr>
              <p:cNvSpPr txBox="1"/>
              <p:nvPr/>
            </p:nvSpPr>
            <p:spPr>
              <a:xfrm>
                <a:off x="2750319" y="193655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0030D1-D9E7-BF06-3C54-0DB6CFB36ED3}"/>
                  </a:ext>
                </a:extLst>
              </p:cNvPr>
              <p:cNvSpPr/>
              <p:nvPr/>
            </p:nvSpPr>
            <p:spPr bwMode="auto">
              <a:xfrm>
                <a:off x="3161639" y="1711830"/>
                <a:ext cx="471472" cy="144016"/>
              </a:xfrm>
              <a:prstGeom prst="rect">
                <a:avLst/>
              </a:prstGeom>
              <a:solidFill>
                <a:srgbClr val="FF0000">
                  <a:alpha val="14043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CFAC794-B04F-900D-BAFE-6A44EF8BCEE3}"/>
                  </a:ext>
                </a:extLst>
              </p:cNvPr>
              <p:cNvSpPr txBox="1"/>
              <p:nvPr/>
            </p:nvSpPr>
            <p:spPr>
              <a:xfrm>
                <a:off x="3636653" y="1656622"/>
                <a:ext cx="2016224" cy="324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Semantic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Fusion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part</a:t>
                </a:r>
                <a:endParaRPr kumimoji="1" lang="zh-CN" altLang="en-US" sz="11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D5FF85-CDAA-070A-6D9F-7BC589D870B7}"/>
                  </a:ext>
                </a:extLst>
              </p:cNvPr>
              <p:cNvSpPr/>
              <p:nvPr/>
            </p:nvSpPr>
            <p:spPr bwMode="auto">
              <a:xfrm>
                <a:off x="3161640" y="1988829"/>
                <a:ext cx="471472" cy="144016"/>
              </a:xfrm>
              <a:prstGeom prst="rect">
                <a:avLst/>
              </a:prstGeom>
              <a:solidFill>
                <a:srgbClr val="00B0F0">
                  <a:alpha val="14043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7A9541-4B46-00B0-3E16-C0161C9036CA}"/>
                  </a:ext>
                </a:extLst>
              </p:cNvPr>
              <p:cNvSpPr txBox="1"/>
              <p:nvPr/>
            </p:nvSpPr>
            <p:spPr>
              <a:xfrm>
                <a:off x="3636653" y="1914378"/>
                <a:ext cx="2337324" cy="324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Semantic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alignment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part</a:t>
                </a:r>
                <a:endParaRPr kumimoji="1" lang="zh-CN" altLang="en-US" sz="1100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B190F1-22C6-2C01-CA9E-34E966C3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12538" y="1543886"/>
              <a:ext cx="8601460" cy="4421485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D91FA87-3AC0-6CC8-5E6C-1C4F7D67F623}"/>
                </a:ext>
              </a:extLst>
            </p:cNvPr>
            <p:cNvCxnSpPr>
              <a:cxnSpLocks/>
            </p:cNvCxnSpPr>
            <p:nvPr/>
          </p:nvCxnSpPr>
          <p:spPr>
            <a:xfrm>
              <a:off x="5989156" y="2101517"/>
              <a:ext cx="0" cy="3530902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531A94-31F1-0291-11BD-4A0F75A4909E}"/>
                </a:ext>
              </a:extLst>
            </p:cNvPr>
            <p:cNvSpPr txBox="1"/>
            <p:nvPr/>
          </p:nvSpPr>
          <p:spPr>
            <a:xfrm>
              <a:off x="502820" y="6096354"/>
              <a:ext cx="1770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BE7AC9-24DE-1613-3677-3F409810819D}"/>
                </a:ext>
              </a:extLst>
            </p:cNvPr>
            <p:cNvSpPr txBox="1"/>
            <p:nvPr/>
          </p:nvSpPr>
          <p:spPr>
            <a:xfrm>
              <a:off x="8919507" y="6096354"/>
              <a:ext cx="1770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5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34D9CB7-A873-241A-B23E-06D7253B589D}"/>
              </a:ext>
            </a:extLst>
          </p:cNvPr>
          <p:cNvGrpSpPr/>
          <p:nvPr/>
        </p:nvGrpSpPr>
        <p:grpSpPr>
          <a:xfrm>
            <a:off x="1794260" y="630459"/>
            <a:ext cx="7422515" cy="4057800"/>
            <a:chOff x="1794260" y="630459"/>
            <a:chExt cx="7422515" cy="40578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7680747-2CF9-9446-B542-B74CE2C5FCC2}"/>
                </a:ext>
              </a:extLst>
            </p:cNvPr>
            <p:cNvGrpSpPr/>
            <p:nvPr/>
          </p:nvGrpSpPr>
          <p:grpSpPr>
            <a:xfrm>
              <a:off x="1794260" y="1075875"/>
              <a:ext cx="3615828" cy="3203400"/>
              <a:chOff x="375035" y="3603100"/>
              <a:chExt cx="3615828" cy="32034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5E40C09-6685-9C84-A20B-C256F1F1D443}"/>
                  </a:ext>
                </a:extLst>
              </p:cNvPr>
              <p:cNvSpPr/>
              <p:nvPr/>
            </p:nvSpPr>
            <p:spPr>
              <a:xfrm>
                <a:off x="1121206" y="39588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60FCB6-1417-BCBA-7B5E-F9BEFDF76622}"/>
                  </a:ext>
                </a:extLst>
              </p:cNvPr>
              <p:cNvSpPr/>
              <p:nvPr/>
            </p:nvSpPr>
            <p:spPr>
              <a:xfrm>
                <a:off x="1485559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ECE4AD-FAED-F3C4-AECD-B0EE5BA37F99}"/>
                  </a:ext>
                </a:extLst>
              </p:cNvPr>
              <p:cNvSpPr/>
              <p:nvPr/>
            </p:nvSpPr>
            <p:spPr>
              <a:xfrm>
                <a:off x="1842384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ED53FB-9E7E-5DC6-E468-2658965230A6}"/>
                  </a:ext>
                </a:extLst>
              </p:cNvPr>
              <p:cNvSpPr/>
              <p:nvPr/>
            </p:nvSpPr>
            <p:spPr>
              <a:xfrm>
                <a:off x="2197622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244ECD-5236-4F17-3129-E7927443288C}"/>
                  </a:ext>
                </a:extLst>
              </p:cNvPr>
              <p:cNvSpPr/>
              <p:nvPr/>
            </p:nvSpPr>
            <p:spPr>
              <a:xfrm>
                <a:off x="2554447" y="3958801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9B04AF3-5C28-B638-5EB0-29D5C7FF3A7E}"/>
                  </a:ext>
                </a:extLst>
              </p:cNvPr>
              <p:cNvSpPr/>
              <p:nvPr/>
            </p:nvSpPr>
            <p:spPr>
              <a:xfrm>
                <a:off x="2918800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51DEAC7-5698-456D-F708-83D4BDF7AA38}"/>
                  </a:ext>
                </a:extLst>
              </p:cNvPr>
              <p:cNvSpPr/>
              <p:nvPr/>
            </p:nvSpPr>
            <p:spPr>
              <a:xfrm>
                <a:off x="3275625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31D12AF-437D-DE11-709A-FFA964C76B84}"/>
                  </a:ext>
                </a:extLst>
              </p:cNvPr>
              <p:cNvSpPr/>
              <p:nvPr/>
            </p:nvSpPr>
            <p:spPr>
              <a:xfrm>
                <a:off x="3630863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91A61B-BA46-AB25-B510-5CBCE762BBCA}"/>
                  </a:ext>
                </a:extLst>
              </p:cNvPr>
              <p:cNvSpPr/>
              <p:nvPr/>
            </p:nvSpPr>
            <p:spPr>
              <a:xfrm>
                <a:off x="1121206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17ACD66-0A99-FFD1-0DE0-C1BB343960F4}"/>
                  </a:ext>
                </a:extLst>
              </p:cNvPr>
              <p:cNvSpPr/>
              <p:nvPr/>
            </p:nvSpPr>
            <p:spPr>
              <a:xfrm>
                <a:off x="1485559" y="43141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DD1BAF-C293-D4CF-2159-02C5FCF0AEE2}"/>
                  </a:ext>
                </a:extLst>
              </p:cNvPr>
              <p:cNvSpPr/>
              <p:nvPr/>
            </p:nvSpPr>
            <p:spPr>
              <a:xfrm>
                <a:off x="1842384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D0E1672-C8E6-BA25-44F7-9CEDB4695E08}"/>
                  </a:ext>
                </a:extLst>
              </p:cNvPr>
              <p:cNvSpPr/>
              <p:nvPr/>
            </p:nvSpPr>
            <p:spPr>
              <a:xfrm>
                <a:off x="2197622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5331A6C-BF6C-9D5F-68BA-3E8781D32F17}"/>
                  </a:ext>
                </a:extLst>
              </p:cNvPr>
              <p:cNvSpPr/>
              <p:nvPr/>
            </p:nvSpPr>
            <p:spPr>
              <a:xfrm>
                <a:off x="2554447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B7DD52-CBA1-AC0F-A446-2281BBA0E6DB}"/>
                  </a:ext>
                </a:extLst>
              </p:cNvPr>
              <p:cNvSpPr/>
              <p:nvPr/>
            </p:nvSpPr>
            <p:spPr>
              <a:xfrm>
                <a:off x="2918800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D5440A-CDF7-BC78-6ED8-75528ABEAEC8}"/>
                  </a:ext>
                </a:extLst>
              </p:cNvPr>
              <p:cNvSpPr/>
              <p:nvPr/>
            </p:nvSpPr>
            <p:spPr>
              <a:xfrm>
                <a:off x="3275625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C23C24E-01A6-75B6-1BAD-1495D6D33146}"/>
                  </a:ext>
                </a:extLst>
              </p:cNvPr>
              <p:cNvSpPr/>
              <p:nvPr/>
            </p:nvSpPr>
            <p:spPr>
              <a:xfrm>
                <a:off x="3630863" y="4314134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A4B4958-2DA7-E4A4-7F17-E70311D4B3DC}"/>
                  </a:ext>
                </a:extLst>
              </p:cNvPr>
              <p:cNvSpPr/>
              <p:nvPr/>
            </p:nvSpPr>
            <p:spPr>
              <a:xfrm>
                <a:off x="1121206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B09C34-AB3B-4C8D-749B-57AD73495C45}"/>
                  </a:ext>
                </a:extLst>
              </p:cNvPr>
              <p:cNvSpPr/>
              <p:nvPr/>
            </p:nvSpPr>
            <p:spPr>
              <a:xfrm>
                <a:off x="1485559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138264F-E0D1-F78E-B3D6-66D7666760EC}"/>
                  </a:ext>
                </a:extLst>
              </p:cNvPr>
              <p:cNvSpPr/>
              <p:nvPr/>
            </p:nvSpPr>
            <p:spPr>
              <a:xfrm>
                <a:off x="1842384" y="46694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5ED2602-2952-8EAA-CD25-4E8184051BE1}"/>
                  </a:ext>
                </a:extLst>
              </p:cNvPr>
              <p:cNvSpPr/>
              <p:nvPr/>
            </p:nvSpPr>
            <p:spPr>
              <a:xfrm>
                <a:off x="2197622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B28F999-158C-7476-0A15-1CC7EC15824D}"/>
                  </a:ext>
                </a:extLst>
              </p:cNvPr>
              <p:cNvSpPr/>
              <p:nvPr/>
            </p:nvSpPr>
            <p:spPr>
              <a:xfrm>
                <a:off x="2554447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7AC276A-348A-0684-9179-14331AFEA3A0}"/>
                  </a:ext>
                </a:extLst>
              </p:cNvPr>
              <p:cNvSpPr/>
              <p:nvPr/>
            </p:nvSpPr>
            <p:spPr>
              <a:xfrm>
                <a:off x="2918800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C69AE80-5E8E-0D13-E5DE-DAAAB13171EF}"/>
                  </a:ext>
                </a:extLst>
              </p:cNvPr>
              <p:cNvSpPr/>
              <p:nvPr/>
            </p:nvSpPr>
            <p:spPr>
              <a:xfrm>
                <a:off x="3275625" y="4669467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3A82673-A272-C27A-AC7F-5886C1EA9262}"/>
                  </a:ext>
                </a:extLst>
              </p:cNvPr>
              <p:cNvSpPr/>
              <p:nvPr/>
            </p:nvSpPr>
            <p:spPr>
              <a:xfrm>
                <a:off x="3630863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6A8DDCB-33D9-0594-CF37-C2400F6C679C}"/>
                  </a:ext>
                </a:extLst>
              </p:cNvPr>
              <p:cNvSpPr/>
              <p:nvPr/>
            </p:nvSpPr>
            <p:spPr>
              <a:xfrm>
                <a:off x="1121206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AE3AF5C-8EA1-DFE2-6659-E17EF57D615E}"/>
                  </a:ext>
                </a:extLst>
              </p:cNvPr>
              <p:cNvSpPr/>
              <p:nvPr/>
            </p:nvSpPr>
            <p:spPr>
              <a:xfrm>
                <a:off x="1485559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6860D49-E82B-7168-C123-86B52B1D6F24}"/>
                  </a:ext>
                </a:extLst>
              </p:cNvPr>
              <p:cNvSpPr/>
              <p:nvPr/>
            </p:nvSpPr>
            <p:spPr>
              <a:xfrm>
                <a:off x="1842384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1456EDD-6DED-8B34-6D19-63B5607E58FA}"/>
                  </a:ext>
                </a:extLst>
              </p:cNvPr>
              <p:cNvSpPr/>
              <p:nvPr/>
            </p:nvSpPr>
            <p:spPr>
              <a:xfrm>
                <a:off x="2197622" y="50248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5132521-8959-5B4D-B3FF-FA739CEC2EB8}"/>
                  </a:ext>
                </a:extLst>
              </p:cNvPr>
              <p:cNvSpPr/>
              <p:nvPr/>
            </p:nvSpPr>
            <p:spPr>
              <a:xfrm>
                <a:off x="2554447" y="5024800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8D7260-3170-4A86-CBE7-6A67D6D5A3E6}"/>
                  </a:ext>
                </a:extLst>
              </p:cNvPr>
              <p:cNvSpPr/>
              <p:nvPr/>
            </p:nvSpPr>
            <p:spPr>
              <a:xfrm>
                <a:off x="2918800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1278A89-8AF9-C7E5-069A-048EE897AB01}"/>
                  </a:ext>
                </a:extLst>
              </p:cNvPr>
              <p:cNvSpPr/>
              <p:nvPr/>
            </p:nvSpPr>
            <p:spPr>
              <a:xfrm>
                <a:off x="3275625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E59E6C7-CE8D-D94C-F0AA-37CDD7B2EFC2}"/>
                  </a:ext>
                </a:extLst>
              </p:cNvPr>
              <p:cNvSpPr/>
              <p:nvPr/>
            </p:nvSpPr>
            <p:spPr>
              <a:xfrm>
                <a:off x="3630863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CAFC150-8B00-D25B-F9CA-A7091D87F9B5}"/>
                  </a:ext>
                </a:extLst>
              </p:cNvPr>
              <p:cNvSpPr/>
              <p:nvPr/>
            </p:nvSpPr>
            <p:spPr>
              <a:xfrm>
                <a:off x="1121206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C3D190-731D-3259-099B-B53EF32D52FD}"/>
                  </a:ext>
                </a:extLst>
              </p:cNvPr>
              <p:cNvSpPr/>
              <p:nvPr/>
            </p:nvSpPr>
            <p:spPr>
              <a:xfrm>
                <a:off x="1485559" y="5380501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D319689-EB27-B7C3-05D3-99333D6B4760}"/>
                  </a:ext>
                </a:extLst>
              </p:cNvPr>
              <p:cNvSpPr/>
              <p:nvPr/>
            </p:nvSpPr>
            <p:spPr>
              <a:xfrm>
                <a:off x="1842384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5606C63-9A8F-634E-00CB-581B4EEF0CD9}"/>
                  </a:ext>
                </a:extLst>
              </p:cNvPr>
              <p:cNvSpPr/>
              <p:nvPr/>
            </p:nvSpPr>
            <p:spPr>
              <a:xfrm>
                <a:off x="2197622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3DD4C3-C92F-A2E4-426B-3ADF49146CA7}"/>
                  </a:ext>
                </a:extLst>
              </p:cNvPr>
              <p:cNvSpPr/>
              <p:nvPr/>
            </p:nvSpPr>
            <p:spPr>
              <a:xfrm>
                <a:off x="2554447" y="53805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711F72F-2A52-1F65-35FC-D28EB9892D98}"/>
                  </a:ext>
                </a:extLst>
              </p:cNvPr>
              <p:cNvSpPr/>
              <p:nvPr/>
            </p:nvSpPr>
            <p:spPr>
              <a:xfrm>
                <a:off x="2918800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7A0D3BC-1839-4ADB-7EC6-BF27F9B3A92C}"/>
                  </a:ext>
                </a:extLst>
              </p:cNvPr>
              <p:cNvSpPr/>
              <p:nvPr/>
            </p:nvSpPr>
            <p:spPr>
              <a:xfrm>
                <a:off x="3275625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13147A7-B625-45AF-8B78-793112683293}"/>
                  </a:ext>
                </a:extLst>
              </p:cNvPr>
              <p:cNvSpPr/>
              <p:nvPr/>
            </p:nvSpPr>
            <p:spPr>
              <a:xfrm>
                <a:off x="3630863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479085B-DEB7-0783-D581-054A2D97875F}"/>
                  </a:ext>
                </a:extLst>
              </p:cNvPr>
              <p:cNvSpPr/>
              <p:nvPr/>
            </p:nvSpPr>
            <p:spPr>
              <a:xfrm>
                <a:off x="1121206" y="5735834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5AA8D6E-9F3C-91D4-5CC8-C5D2BE261709}"/>
                  </a:ext>
                </a:extLst>
              </p:cNvPr>
              <p:cNvSpPr/>
              <p:nvPr/>
            </p:nvSpPr>
            <p:spPr>
              <a:xfrm>
                <a:off x="1485559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12650A4-8DF8-807B-2447-2DECD7FAC74B}"/>
                  </a:ext>
                </a:extLst>
              </p:cNvPr>
              <p:cNvSpPr/>
              <p:nvPr/>
            </p:nvSpPr>
            <p:spPr>
              <a:xfrm>
                <a:off x="1842384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6612A7E-F72F-B209-364C-35FB92EA15DA}"/>
                  </a:ext>
                </a:extLst>
              </p:cNvPr>
              <p:cNvSpPr/>
              <p:nvPr/>
            </p:nvSpPr>
            <p:spPr>
              <a:xfrm>
                <a:off x="2197622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597ABAD-7DBD-59E7-871E-E7AD852B9D9D}"/>
                  </a:ext>
                </a:extLst>
              </p:cNvPr>
              <p:cNvSpPr/>
              <p:nvPr/>
            </p:nvSpPr>
            <p:spPr>
              <a:xfrm>
                <a:off x="2554447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117853-0C99-9C22-D6D1-812577F23DE8}"/>
                  </a:ext>
                </a:extLst>
              </p:cNvPr>
              <p:cNvSpPr/>
              <p:nvPr/>
            </p:nvSpPr>
            <p:spPr>
              <a:xfrm>
                <a:off x="2918800" y="57358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A63CC7E-6BAD-C61E-8ACC-97DB23628B3D}"/>
                  </a:ext>
                </a:extLst>
              </p:cNvPr>
              <p:cNvSpPr/>
              <p:nvPr/>
            </p:nvSpPr>
            <p:spPr>
              <a:xfrm>
                <a:off x="3275625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AA659C6-0BED-5160-1272-962E1C613D9A}"/>
                  </a:ext>
                </a:extLst>
              </p:cNvPr>
              <p:cNvSpPr/>
              <p:nvPr/>
            </p:nvSpPr>
            <p:spPr>
              <a:xfrm>
                <a:off x="3630863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A192A5-5515-B62A-1836-AF804E0D74C7}"/>
                  </a:ext>
                </a:extLst>
              </p:cNvPr>
              <p:cNvSpPr/>
              <p:nvPr/>
            </p:nvSpPr>
            <p:spPr>
              <a:xfrm>
                <a:off x="1121206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6E49334-5D4B-601D-49C8-C81961F8EF84}"/>
                  </a:ext>
                </a:extLst>
              </p:cNvPr>
              <p:cNvSpPr/>
              <p:nvPr/>
            </p:nvSpPr>
            <p:spPr>
              <a:xfrm>
                <a:off x="1485559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3D5723-62E2-FD99-ECFA-2009B1FD147E}"/>
                  </a:ext>
                </a:extLst>
              </p:cNvPr>
              <p:cNvSpPr/>
              <p:nvPr/>
            </p:nvSpPr>
            <p:spPr>
              <a:xfrm>
                <a:off x="1842384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50D8402-D369-4648-DF44-9F53B7C6008D}"/>
                  </a:ext>
                </a:extLst>
              </p:cNvPr>
              <p:cNvSpPr/>
              <p:nvPr/>
            </p:nvSpPr>
            <p:spPr>
              <a:xfrm>
                <a:off x="2197622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2024226-4B3C-2B12-AA1D-943827B283EE}"/>
                  </a:ext>
                </a:extLst>
              </p:cNvPr>
              <p:cNvSpPr/>
              <p:nvPr/>
            </p:nvSpPr>
            <p:spPr>
              <a:xfrm>
                <a:off x="2554447" y="6091167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4D50262A-A898-3811-ADAF-AF3A3D0C2914}"/>
                  </a:ext>
                </a:extLst>
              </p:cNvPr>
              <p:cNvSpPr/>
              <p:nvPr/>
            </p:nvSpPr>
            <p:spPr>
              <a:xfrm>
                <a:off x="2918800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2C8B196-D4DE-A3C4-26B3-0AA5D506DF57}"/>
                  </a:ext>
                </a:extLst>
              </p:cNvPr>
              <p:cNvSpPr/>
              <p:nvPr/>
            </p:nvSpPr>
            <p:spPr>
              <a:xfrm>
                <a:off x="3275625" y="60911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E44A279-F7EE-14F9-0C9D-D7D692518062}"/>
                  </a:ext>
                </a:extLst>
              </p:cNvPr>
              <p:cNvSpPr/>
              <p:nvPr/>
            </p:nvSpPr>
            <p:spPr>
              <a:xfrm>
                <a:off x="3630863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E3A2B1D-49B5-0EC1-9401-ED4F3527CA37}"/>
                  </a:ext>
                </a:extLst>
              </p:cNvPr>
              <p:cNvSpPr/>
              <p:nvPr/>
            </p:nvSpPr>
            <p:spPr>
              <a:xfrm>
                <a:off x="1121206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C01FA6B-ED6E-7CA1-4F8D-87A023A3B5FA}"/>
                  </a:ext>
                </a:extLst>
              </p:cNvPr>
              <p:cNvSpPr/>
              <p:nvPr/>
            </p:nvSpPr>
            <p:spPr>
              <a:xfrm>
                <a:off x="1485559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3282CD7-0842-584F-4A01-158B2C047568}"/>
                  </a:ext>
                </a:extLst>
              </p:cNvPr>
              <p:cNvSpPr/>
              <p:nvPr/>
            </p:nvSpPr>
            <p:spPr>
              <a:xfrm>
                <a:off x="1842384" y="6446500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524A8FA-8562-AAB5-2B85-273B55B8475E}"/>
                  </a:ext>
                </a:extLst>
              </p:cNvPr>
              <p:cNvSpPr/>
              <p:nvPr/>
            </p:nvSpPr>
            <p:spPr>
              <a:xfrm>
                <a:off x="2197622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CC001E9-65CB-1200-0ABC-F9504D3E1C28}"/>
                  </a:ext>
                </a:extLst>
              </p:cNvPr>
              <p:cNvSpPr/>
              <p:nvPr/>
            </p:nvSpPr>
            <p:spPr>
              <a:xfrm>
                <a:off x="2554447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E8A938E-1109-81F4-AB14-550E90322807}"/>
                  </a:ext>
                </a:extLst>
              </p:cNvPr>
              <p:cNvSpPr/>
              <p:nvPr/>
            </p:nvSpPr>
            <p:spPr>
              <a:xfrm>
                <a:off x="2918800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2855905-9AAC-DD5B-5300-F0A474FF9192}"/>
                  </a:ext>
                </a:extLst>
              </p:cNvPr>
              <p:cNvSpPr/>
              <p:nvPr/>
            </p:nvSpPr>
            <p:spPr>
              <a:xfrm>
                <a:off x="3275625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C5E5BF6-4BD9-5923-7050-2233A26062C5}"/>
                  </a:ext>
                </a:extLst>
              </p:cNvPr>
              <p:cNvSpPr/>
              <p:nvPr/>
            </p:nvSpPr>
            <p:spPr>
              <a:xfrm>
                <a:off x="3630863" y="64465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C16B5C5-42B2-47E6-BB5C-B9C85A1571CD}"/>
                  </a:ext>
                </a:extLst>
              </p:cNvPr>
              <p:cNvSpPr txBox="1"/>
              <p:nvPr/>
            </p:nvSpPr>
            <p:spPr>
              <a:xfrm>
                <a:off x="375035" y="5429696"/>
                <a:ext cx="6717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Text</a:t>
                </a:r>
                <a:endParaRPr lang="zh-CN" altLang="en-US" sz="1200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326EF48-6752-2EE5-1040-78653CB2B36A}"/>
                  </a:ext>
                </a:extLst>
              </p:cNvPr>
              <p:cNvSpPr txBox="1"/>
              <p:nvPr/>
            </p:nvSpPr>
            <p:spPr>
              <a:xfrm>
                <a:off x="2470100" y="3603100"/>
                <a:ext cx="755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Image</a:t>
                </a:r>
                <a:endParaRPr lang="zh-CN" altLang="en-US" sz="1200" dirty="0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329615C-53BD-C579-392B-C9B1FEBE3CF4}"/>
                </a:ext>
              </a:extLst>
            </p:cNvPr>
            <p:cNvGrpSpPr/>
            <p:nvPr/>
          </p:nvGrpSpPr>
          <p:grpSpPr>
            <a:xfrm>
              <a:off x="5600947" y="1075875"/>
              <a:ext cx="3615828" cy="3203400"/>
              <a:chOff x="375035" y="3603100"/>
              <a:chExt cx="3615828" cy="320340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3B9828-A347-249D-EFCF-C06F812B49DF}"/>
                  </a:ext>
                </a:extLst>
              </p:cNvPr>
              <p:cNvSpPr/>
              <p:nvPr/>
            </p:nvSpPr>
            <p:spPr>
              <a:xfrm>
                <a:off x="1121206" y="39588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4A2C01D-4CD8-407B-68A4-DDFFA47384C7}"/>
                  </a:ext>
                </a:extLst>
              </p:cNvPr>
              <p:cNvSpPr/>
              <p:nvPr/>
            </p:nvSpPr>
            <p:spPr>
              <a:xfrm>
                <a:off x="1485559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195C64-678E-1FA0-E690-F4C9F682C139}"/>
                  </a:ext>
                </a:extLst>
              </p:cNvPr>
              <p:cNvSpPr/>
              <p:nvPr/>
            </p:nvSpPr>
            <p:spPr>
              <a:xfrm>
                <a:off x="1842384" y="3958801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84CBEED-1B9F-39A5-3015-30614048415F}"/>
                  </a:ext>
                </a:extLst>
              </p:cNvPr>
              <p:cNvSpPr/>
              <p:nvPr/>
            </p:nvSpPr>
            <p:spPr>
              <a:xfrm>
                <a:off x="2197622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4C50C01-4FCA-66AE-FF17-9E42E0C02B94}"/>
                  </a:ext>
                </a:extLst>
              </p:cNvPr>
              <p:cNvSpPr/>
              <p:nvPr/>
            </p:nvSpPr>
            <p:spPr>
              <a:xfrm>
                <a:off x="2554447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4A903D2-29B1-E974-B1C5-D84D0B3E64DF}"/>
                  </a:ext>
                </a:extLst>
              </p:cNvPr>
              <p:cNvSpPr/>
              <p:nvPr/>
            </p:nvSpPr>
            <p:spPr>
              <a:xfrm>
                <a:off x="2918800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6BC8B35-5694-2E1A-B9BE-E285E8D6BDA8}"/>
                  </a:ext>
                </a:extLst>
              </p:cNvPr>
              <p:cNvSpPr/>
              <p:nvPr/>
            </p:nvSpPr>
            <p:spPr>
              <a:xfrm>
                <a:off x="3275625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EA4786-E2DC-7758-ADC7-D0411F9FD20E}"/>
                  </a:ext>
                </a:extLst>
              </p:cNvPr>
              <p:cNvSpPr/>
              <p:nvPr/>
            </p:nvSpPr>
            <p:spPr>
              <a:xfrm>
                <a:off x="3630863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C40B3AC-DA21-1E65-5954-8A21C54F3039}"/>
                  </a:ext>
                </a:extLst>
              </p:cNvPr>
              <p:cNvSpPr/>
              <p:nvPr/>
            </p:nvSpPr>
            <p:spPr>
              <a:xfrm>
                <a:off x="1121206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D214937-E909-1F43-E871-92EC82E93BD2}"/>
                  </a:ext>
                </a:extLst>
              </p:cNvPr>
              <p:cNvSpPr/>
              <p:nvPr/>
            </p:nvSpPr>
            <p:spPr>
              <a:xfrm>
                <a:off x="1485559" y="43141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1F43994-08BE-593E-D930-FB299421DFCF}"/>
                  </a:ext>
                </a:extLst>
              </p:cNvPr>
              <p:cNvSpPr/>
              <p:nvPr/>
            </p:nvSpPr>
            <p:spPr>
              <a:xfrm>
                <a:off x="1842384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34091CD-3F86-F745-D000-F4A56D53718C}"/>
                  </a:ext>
                </a:extLst>
              </p:cNvPr>
              <p:cNvSpPr/>
              <p:nvPr/>
            </p:nvSpPr>
            <p:spPr>
              <a:xfrm>
                <a:off x="2197622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FFF7F09-31DA-5960-DF8E-4DC9D0477420}"/>
                  </a:ext>
                </a:extLst>
              </p:cNvPr>
              <p:cNvSpPr/>
              <p:nvPr/>
            </p:nvSpPr>
            <p:spPr>
              <a:xfrm>
                <a:off x="2554447" y="4314134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226F9FBD-1B2C-3B03-30D6-2971D2780671}"/>
                  </a:ext>
                </a:extLst>
              </p:cNvPr>
              <p:cNvSpPr/>
              <p:nvPr/>
            </p:nvSpPr>
            <p:spPr>
              <a:xfrm>
                <a:off x="2918800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B3A6880-1659-8626-DF13-76BD8D076E1C}"/>
                  </a:ext>
                </a:extLst>
              </p:cNvPr>
              <p:cNvSpPr/>
              <p:nvPr/>
            </p:nvSpPr>
            <p:spPr>
              <a:xfrm>
                <a:off x="3275625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DC9E1BC-FCC2-F475-3A67-D2A7651F70CA}"/>
                  </a:ext>
                </a:extLst>
              </p:cNvPr>
              <p:cNvSpPr/>
              <p:nvPr/>
            </p:nvSpPr>
            <p:spPr>
              <a:xfrm>
                <a:off x="3630863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19676D7-660B-F999-9AF9-2ABEC5C39874}"/>
                  </a:ext>
                </a:extLst>
              </p:cNvPr>
              <p:cNvSpPr/>
              <p:nvPr/>
            </p:nvSpPr>
            <p:spPr>
              <a:xfrm>
                <a:off x="1121206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1905EB1D-545A-CC22-1308-2B2AFF05D732}"/>
                  </a:ext>
                </a:extLst>
              </p:cNvPr>
              <p:cNvSpPr/>
              <p:nvPr/>
            </p:nvSpPr>
            <p:spPr>
              <a:xfrm>
                <a:off x="1485559" y="4669467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13F0D46-52A3-E635-56D2-FE7EBFBBC9E2}"/>
                  </a:ext>
                </a:extLst>
              </p:cNvPr>
              <p:cNvSpPr/>
              <p:nvPr/>
            </p:nvSpPr>
            <p:spPr>
              <a:xfrm>
                <a:off x="1842384" y="46694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890A6276-7CA7-B51B-4B46-5205B870F249}"/>
                  </a:ext>
                </a:extLst>
              </p:cNvPr>
              <p:cNvSpPr/>
              <p:nvPr/>
            </p:nvSpPr>
            <p:spPr>
              <a:xfrm>
                <a:off x="2197622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723D3B3-D14F-10E0-0617-EED16565F4B5}"/>
                  </a:ext>
                </a:extLst>
              </p:cNvPr>
              <p:cNvSpPr/>
              <p:nvPr/>
            </p:nvSpPr>
            <p:spPr>
              <a:xfrm>
                <a:off x="2554447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9476671-B865-4E33-F2A5-054212F219AB}"/>
                  </a:ext>
                </a:extLst>
              </p:cNvPr>
              <p:cNvSpPr/>
              <p:nvPr/>
            </p:nvSpPr>
            <p:spPr>
              <a:xfrm>
                <a:off x="2918800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ACE827B9-D6F0-DEE9-9F58-FB9621F745D7}"/>
                  </a:ext>
                </a:extLst>
              </p:cNvPr>
              <p:cNvSpPr/>
              <p:nvPr/>
            </p:nvSpPr>
            <p:spPr>
              <a:xfrm>
                <a:off x="3275625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1973A4C-70E2-DF87-96F2-12CFA8B709AC}"/>
                  </a:ext>
                </a:extLst>
              </p:cNvPr>
              <p:cNvSpPr/>
              <p:nvPr/>
            </p:nvSpPr>
            <p:spPr>
              <a:xfrm>
                <a:off x="3630863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CC1860A-786F-94AD-D8AC-D5AFB59E7C5B}"/>
                  </a:ext>
                </a:extLst>
              </p:cNvPr>
              <p:cNvSpPr/>
              <p:nvPr/>
            </p:nvSpPr>
            <p:spPr>
              <a:xfrm>
                <a:off x="1121206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F3C4105-E86F-466C-A2F3-E8A01F3B8105}"/>
                  </a:ext>
                </a:extLst>
              </p:cNvPr>
              <p:cNvSpPr/>
              <p:nvPr/>
            </p:nvSpPr>
            <p:spPr>
              <a:xfrm>
                <a:off x="1485559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27831F7-6E3D-B21E-E207-7FDEDD1075CC}"/>
                  </a:ext>
                </a:extLst>
              </p:cNvPr>
              <p:cNvSpPr/>
              <p:nvPr/>
            </p:nvSpPr>
            <p:spPr>
              <a:xfrm>
                <a:off x="1842384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AB9E19F6-DFD2-5AD8-DE71-638F723A4509}"/>
                  </a:ext>
                </a:extLst>
              </p:cNvPr>
              <p:cNvSpPr/>
              <p:nvPr/>
            </p:nvSpPr>
            <p:spPr>
              <a:xfrm>
                <a:off x="2197622" y="50248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98E4ED55-6339-E83C-051D-7B978D82A63B}"/>
                  </a:ext>
                </a:extLst>
              </p:cNvPr>
              <p:cNvSpPr/>
              <p:nvPr/>
            </p:nvSpPr>
            <p:spPr>
              <a:xfrm>
                <a:off x="2554447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D23C70C-3998-8927-630B-0F35A2283267}"/>
                  </a:ext>
                </a:extLst>
              </p:cNvPr>
              <p:cNvSpPr/>
              <p:nvPr/>
            </p:nvSpPr>
            <p:spPr>
              <a:xfrm>
                <a:off x="2918800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278DA34-BD9B-0A63-7BD3-C237D245BF72}"/>
                  </a:ext>
                </a:extLst>
              </p:cNvPr>
              <p:cNvSpPr/>
              <p:nvPr/>
            </p:nvSpPr>
            <p:spPr>
              <a:xfrm>
                <a:off x="3275625" y="5024800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383E09C-53A2-35C9-08BD-A86A920D9821}"/>
                  </a:ext>
                </a:extLst>
              </p:cNvPr>
              <p:cNvSpPr/>
              <p:nvPr/>
            </p:nvSpPr>
            <p:spPr>
              <a:xfrm>
                <a:off x="3630863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AB8625D-66C4-31D9-9BD7-C121798EC8BE}"/>
                  </a:ext>
                </a:extLst>
              </p:cNvPr>
              <p:cNvSpPr/>
              <p:nvPr/>
            </p:nvSpPr>
            <p:spPr>
              <a:xfrm>
                <a:off x="1121206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F3AC7E5-9D2C-FA92-72A5-BF44A182D2F5}"/>
                  </a:ext>
                </a:extLst>
              </p:cNvPr>
              <p:cNvSpPr/>
              <p:nvPr/>
            </p:nvSpPr>
            <p:spPr>
              <a:xfrm>
                <a:off x="1485559" y="5380501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6A1E6648-BCAB-5665-AEB9-F8DCF4CFFA94}"/>
                  </a:ext>
                </a:extLst>
              </p:cNvPr>
              <p:cNvSpPr/>
              <p:nvPr/>
            </p:nvSpPr>
            <p:spPr>
              <a:xfrm>
                <a:off x="1842384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2A6B6CA5-E8C2-AFB8-2D21-6BF431C632CB}"/>
                  </a:ext>
                </a:extLst>
              </p:cNvPr>
              <p:cNvSpPr/>
              <p:nvPr/>
            </p:nvSpPr>
            <p:spPr>
              <a:xfrm>
                <a:off x="2197622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FCB79697-7730-D482-1FC4-AD1BB33C2CB2}"/>
                  </a:ext>
                </a:extLst>
              </p:cNvPr>
              <p:cNvSpPr/>
              <p:nvPr/>
            </p:nvSpPr>
            <p:spPr>
              <a:xfrm>
                <a:off x="2554447" y="53805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555EECA2-8761-8FBF-5C98-699E6E1A0339}"/>
                  </a:ext>
                </a:extLst>
              </p:cNvPr>
              <p:cNvSpPr/>
              <p:nvPr/>
            </p:nvSpPr>
            <p:spPr>
              <a:xfrm>
                <a:off x="2918800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4F0A39B-DD9D-EBC5-80FF-F413753F9F6F}"/>
                  </a:ext>
                </a:extLst>
              </p:cNvPr>
              <p:cNvSpPr/>
              <p:nvPr/>
            </p:nvSpPr>
            <p:spPr>
              <a:xfrm>
                <a:off x="3275625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DCF8FFFA-5339-497F-7C30-19F121540C20}"/>
                  </a:ext>
                </a:extLst>
              </p:cNvPr>
              <p:cNvSpPr/>
              <p:nvPr/>
            </p:nvSpPr>
            <p:spPr>
              <a:xfrm>
                <a:off x="3630863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C8316B2-5B41-37F2-40C4-5056696E8260}"/>
                  </a:ext>
                </a:extLst>
              </p:cNvPr>
              <p:cNvSpPr/>
              <p:nvPr/>
            </p:nvSpPr>
            <p:spPr>
              <a:xfrm>
                <a:off x="1121206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F5CC2A58-D686-80CD-1362-8EE1CC22FD4F}"/>
                  </a:ext>
                </a:extLst>
              </p:cNvPr>
              <p:cNvSpPr/>
              <p:nvPr/>
            </p:nvSpPr>
            <p:spPr>
              <a:xfrm>
                <a:off x="1485559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FE462CB-1BE1-5A17-52A9-5D3CD47AF461}"/>
                  </a:ext>
                </a:extLst>
              </p:cNvPr>
              <p:cNvSpPr/>
              <p:nvPr/>
            </p:nvSpPr>
            <p:spPr>
              <a:xfrm>
                <a:off x="1842384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4692864-17F2-932C-5F72-B1FC9DFF7580}"/>
                  </a:ext>
                </a:extLst>
              </p:cNvPr>
              <p:cNvSpPr/>
              <p:nvPr/>
            </p:nvSpPr>
            <p:spPr>
              <a:xfrm>
                <a:off x="2197622" y="5735834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4C57F0C3-E2CD-8CBB-C498-D8CB07107FC3}"/>
                  </a:ext>
                </a:extLst>
              </p:cNvPr>
              <p:cNvSpPr/>
              <p:nvPr/>
            </p:nvSpPr>
            <p:spPr>
              <a:xfrm>
                <a:off x="2554447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85154112-83A6-A47A-33AE-FE2C92C3B958}"/>
                  </a:ext>
                </a:extLst>
              </p:cNvPr>
              <p:cNvSpPr/>
              <p:nvPr/>
            </p:nvSpPr>
            <p:spPr>
              <a:xfrm>
                <a:off x="2918800" y="57358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779A558-BFA5-F1D5-3320-92E30F9918D7}"/>
                  </a:ext>
                </a:extLst>
              </p:cNvPr>
              <p:cNvSpPr/>
              <p:nvPr/>
            </p:nvSpPr>
            <p:spPr>
              <a:xfrm>
                <a:off x="3275625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FB68B296-E6B2-2A66-8755-6CFE24CC7D31}"/>
                  </a:ext>
                </a:extLst>
              </p:cNvPr>
              <p:cNvSpPr/>
              <p:nvPr/>
            </p:nvSpPr>
            <p:spPr>
              <a:xfrm>
                <a:off x="3630863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0DF8D3EE-DAD3-F55E-10D9-D119B06093D6}"/>
                  </a:ext>
                </a:extLst>
              </p:cNvPr>
              <p:cNvSpPr/>
              <p:nvPr/>
            </p:nvSpPr>
            <p:spPr>
              <a:xfrm>
                <a:off x="1121206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BCB6456-70C5-0BF1-EF95-EE229831D624}"/>
                  </a:ext>
                </a:extLst>
              </p:cNvPr>
              <p:cNvSpPr/>
              <p:nvPr/>
            </p:nvSpPr>
            <p:spPr>
              <a:xfrm>
                <a:off x="1485559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7FD2C01-57F4-FBD5-23C4-0BFD46C3F3CB}"/>
                  </a:ext>
                </a:extLst>
              </p:cNvPr>
              <p:cNvSpPr/>
              <p:nvPr/>
            </p:nvSpPr>
            <p:spPr>
              <a:xfrm>
                <a:off x="1842384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1DA36D3-045A-A6C5-E2CA-3412585402ED}"/>
                  </a:ext>
                </a:extLst>
              </p:cNvPr>
              <p:cNvSpPr/>
              <p:nvPr/>
            </p:nvSpPr>
            <p:spPr>
              <a:xfrm>
                <a:off x="2197622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51DCFEE-0592-F52E-DE14-E03498C05905}"/>
                  </a:ext>
                </a:extLst>
              </p:cNvPr>
              <p:cNvSpPr/>
              <p:nvPr/>
            </p:nvSpPr>
            <p:spPr>
              <a:xfrm>
                <a:off x="2554447" y="6091167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21BF2DF-BC90-5450-92B8-68531417A3E3}"/>
                  </a:ext>
                </a:extLst>
              </p:cNvPr>
              <p:cNvSpPr/>
              <p:nvPr/>
            </p:nvSpPr>
            <p:spPr>
              <a:xfrm>
                <a:off x="2918800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BCCD054A-5957-751F-4AA5-6FB138C01427}"/>
                  </a:ext>
                </a:extLst>
              </p:cNvPr>
              <p:cNvSpPr/>
              <p:nvPr/>
            </p:nvSpPr>
            <p:spPr>
              <a:xfrm>
                <a:off x="3275625" y="60911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2F4D0AB-A371-3437-C5B1-36D69A268DE4}"/>
                  </a:ext>
                </a:extLst>
              </p:cNvPr>
              <p:cNvSpPr/>
              <p:nvPr/>
            </p:nvSpPr>
            <p:spPr>
              <a:xfrm>
                <a:off x="3630863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6C9874E-551E-727F-F3B8-31347B4051EF}"/>
                  </a:ext>
                </a:extLst>
              </p:cNvPr>
              <p:cNvSpPr/>
              <p:nvPr/>
            </p:nvSpPr>
            <p:spPr>
              <a:xfrm>
                <a:off x="1121206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F7C5A39-AC4A-CA2F-67C4-B4CCA1A49D33}"/>
                  </a:ext>
                </a:extLst>
              </p:cNvPr>
              <p:cNvSpPr/>
              <p:nvPr/>
            </p:nvSpPr>
            <p:spPr>
              <a:xfrm>
                <a:off x="1485559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F4FC1143-C8E7-43D7-9FD3-53D3A4ED6102}"/>
                  </a:ext>
                </a:extLst>
              </p:cNvPr>
              <p:cNvSpPr/>
              <p:nvPr/>
            </p:nvSpPr>
            <p:spPr>
              <a:xfrm>
                <a:off x="1842384" y="6446500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DFBC1EEA-932E-3B8C-041C-FE588B6A2180}"/>
                  </a:ext>
                </a:extLst>
              </p:cNvPr>
              <p:cNvSpPr/>
              <p:nvPr/>
            </p:nvSpPr>
            <p:spPr>
              <a:xfrm>
                <a:off x="2197622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CBB1D8B1-1286-2DD6-B801-08A9C22911D0}"/>
                  </a:ext>
                </a:extLst>
              </p:cNvPr>
              <p:cNvSpPr/>
              <p:nvPr/>
            </p:nvSpPr>
            <p:spPr>
              <a:xfrm>
                <a:off x="2554447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2E14989F-BF1E-FBF7-11FC-773F7BEA1E4D}"/>
                  </a:ext>
                </a:extLst>
              </p:cNvPr>
              <p:cNvSpPr/>
              <p:nvPr/>
            </p:nvSpPr>
            <p:spPr>
              <a:xfrm>
                <a:off x="2918800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E44217F5-2C2D-516F-241F-D60EE794BC81}"/>
                  </a:ext>
                </a:extLst>
              </p:cNvPr>
              <p:cNvSpPr/>
              <p:nvPr/>
            </p:nvSpPr>
            <p:spPr>
              <a:xfrm>
                <a:off x="3275625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F5AF6AE3-9EFD-E3DC-9F8D-695D999D16D5}"/>
                  </a:ext>
                </a:extLst>
              </p:cNvPr>
              <p:cNvSpPr/>
              <p:nvPr/>
            </p:nvSpPr>
            <p:spPr>
              <a:xfrm>
                <a:off x="3630863" y="64465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1EAE422-A5F6-7384-188B-456FB15CA0AA}"/>
                  </a:ext>
                </a:extLst>
              </p:cNvPr>
              <p:cNvSpPr txBox="1"/>
              <p:nvPr/>
            </p:nvSpPr>
            <p:spPr>
              <a:xfrm>
                <a:off x="375035" y="5429696"/>
                <a:ext cx="6717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Image</a:t>
                </a:r>
                <a:endParaRPr lang="zh-CN" altLang="en-US" sz="1200" dirty="0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E701B7AA-CA63-80BC-89D9-FB8F5611D953}"/>
                  </a:ext>
                </a:extLst>
              </p:cNvPr>
              <p:cNvSpPr txBox="1"/>
              <p:nvPr/>
            </p:nvSpPr>
            <p:spPr>
              <a:xfrm>
                <a:off x="2470100" y="3603100"/>
                <a:ext cx="755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Text</a:t>
                </a:r>
                <a:endParaRPr lang="zh-CN" altLang="en-US" sz="1200" dirty="0"/>
              </a:p>
            </p:txBody>
          </p: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168E6A8E-FAA7-CA6D-0C70-A691A7372322}"/>
                </a:ext>
              </a:extLst>
            </p:cNvPr>
            <p:cNvSpPr txBox="1"/>
            <p:nvPr/>
          </p:nvSpPr>
          <p:spPr>
            <a:xfrm>
              <a:off x="3084784" y="4411260"/>
              <a:ext cx="2080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Text-&gt;image</a:t>
              </a:r>
              <a:r>
                <a:rPr lang="zh-CN" altLang="en-US" sz="1200" dirty="0"/>
                <a:t>的难负例挑选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BCE329F-46C0-C625-9997-AEFB0A6C3F14}"/>
                </a:ext>
              </a:extLst>
            </p:cNvPr>
            <p:cNvSpPr txBox="1"/>
            <p:nvPr/>
          </p:nvSpPr>
          <p:spPr>
            <a:xfrm>
              <a:off x="6776697" y="4411260"/>
              <a:ext cx="2080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Image-&gt;text</a:t>
              </a:r>
              <a:r>
                <a:rPr lang="zh-CN" altLang="en-US" sz="1200" dirty="0"/>
                <a:t>的难负例挑选</a:t>
              </a: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DA716476-F135-AC50-916E-C52D7EB90657}"/>
                </a:ext>
              </a:extLst>
            </p:cNvPr>
            <p:cNvSpPr/>
            <p:nvPr/>
          </p:nvSpPr>
          <p:spPr>
            <a:xfrm>
              <a:off x="2540431" y="703076"/>
              <a:ext cx="360000" cy="1317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EAC9973-FDD3-E553-24B9-DCCF678C4535}"/>
                </a:ext>
              </a:extLst>
            </p:cNvPr>
            <p:cNvSpPr txBox="1"/>
            <p:nvPr/>
          </p:nvSpPr>
          <p:spPr>
            <a:xfrm>
              <a:off x="3025177" y="630459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正例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4D9B467-FBEC-9E25-71B7-70AD3923D675}"/>
                </a:ext>
              </a:extLst>
            </p:cNvPr>
            <p:cNvSpPr/>
            <p:nvPr/>
          </p:nvSpPr>
          <p:spPr>
            <a:xfrm>
              <a:off x="3764823" y="700374"/>
              <a:ext cx="360000" cy="1317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B4EDE8E-8309-4ADB-BB83-443F44683518}"/>
                </a:ext>
              </a:extLst>
            </p:cNvPr>
            <p:cNvSpPr txBox="1"/>
            <p:nvPr/>
          </p:nvSpPr>
          <p:spPr>
            <a:xfrm>
              <a:off x="4333672" y="630459"/>
              <a:ext cx="126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T2I</a:t>
              </a:r>
              <a:r>
                <a:rPr lang="zh-CN" altLang="en-US" sz="1200" dirty="0"/>
                <a:t>难负例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FFD783B-BD51-DCF0-D274-70C068772974}"/>
                </a:ext>
              </a:extLst>
            </p:cNvPr>
            <p:cNvSpPr/>
            <p:nvPr/>
          </p:nvSpPr>
          <p:spPr>
            <a:xfrm>
              <a:off x="5410088" y="700374"/>
              <a:ext cx="360000" cy="13176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370381A7-1634-689E-31E7-8225B3A5B295}"/>
                </a:ext>
              </a:extLst>
            </p:cNvPr>
            <p:cNvSpPr txBox="1"/>
            <p:nvPr/>
          </p:nvSpPr>
          <p:spPr>
            <a:xfrm>
              <a:off x="5957417" y="630459"/>
              <a:ext cx="126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I2T</a:t>
              </a:r>
              <a:r>
                <a:rPr lang="zh-CN" altLang="en-US" sz="1200" dirty="0"/>
                <a:t>难负例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57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F1775EC-5B06-17BC-D309-048B7237BE1F}"/>
              </a:ext>
            </a:extLst>
          </p:cNvPr>
          <p:cNvGrpSpPr/>
          <p:nvPr/>
        </p:nvGrpSpPr>
        <p:grpSpPr>
          <a:xfrm>
            <a:off x="1584056" y="1901686"/>
            <a:ext cx="9542133" cy="1845088"/>
            <a:chOff x="1584056" y="1901686"/>
            <a:chExt cx="9542133" cy="18450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CCB896-21C7-1FC9-BBB1-38E28218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056" y="1915456"/>
              <a:ext cx="3180711" cy="183131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D2B1D2-0340-9710-28CE-78350AA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4767" y="1901686"/>
              <a:ext cx="3180712" cy="184508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A52310-975C-BD7D-D587-40937D65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478" y="1901686"/>
              <a:ext cx="3180711" cy="1845088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3AF24F8-CC70-D10E-46F7-655A8EF77875}"/>
              </a:ext>
            </a:extLst>
          </p:cNvPr>
          <p:cNvGrpSpPr/>
          <p:nvPr/>
        </p:nvGrpSpPr>
        <p:grpSpPr>
          <a:xfrm>
            <a:off x="1345564" y="4202335"/>
            <a:ext cx="8734625" cy="1978418"/>
            <a:chOff x="1345564" y="4202335"/>
            <a:chExt cx="8734625" cy="197841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10669BB-BF6D-80A2-D9D7-C1A7C88E6DEE}"/>
                </a:ext>
              </a:extLst>
            </p:cNvPr>
            <p:cNvSpPr/>
            <p:nvPr/>
          </p:nvSpPr>
          <p:spPr bwMode="auto">
            <a:xfrm>
              <a:off x="1901562" y="5191544"/>
              <a:ext cx="247282" cy="267017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DAA4D5-7D1A-5D2F-FC16-A7AED1028603}"/>
                </a:ext>
              </a:extLst>
            </p:cNvPr>
            <p:cNvSpPr txBox="1"/>
            <p:nvPr/>
          </p:nvSpPr>
          <p:spPr>
            <a:xfrm>
              <a:off x="1345564" y="5514753"/>
              <a:ext cx="1421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Video-sentence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score</a:t>
              </a:r>
              <a:endParaRPr kumimoji="1" lang="zh-CN" altLang="en-US" sz="1400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05D201-F2DD-CE35-F010-269D3B0DBE8F}"/>
                </a:ext>
              </a:extLst>
            </p:cNvPr>
            <p:cNvGrpSpPr/>
            <p:nvPr/>
          </p:nvGrpSpPr>
          <p:grpSpPr>
            <a:xfrm>
              <a:off x="3342897" y="5191544"/>
              <a:ext cx="1421870" cy="790237"/>
              <a:chOff x="359328" y="1844824"/>
              <a:chExt cx="1656184" cy="85243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60C8EFE-1A55-B59A-8FF0-D3BB9F5750E3}"/>
                  </a:ext>
                </a:extLst>
              </p:cNvPr>
              <p:cNvSpPr/>
              <p:nvPr/>
            </p:nvSpPr>
            <p:spPr bwMode="auto">
              <a:xfrm>
                <a:off x="467544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93141C9-AF63-A52A-5F4B-B7F435AAE1AA}"/>
                  </a:ext>
                </a:extLst>
              </p:cNvPr>
              <p:cNvSpPr/>
              <p:nvPr/>
            </p:nvSpPr>
            <p:spPr bwMode="auto">
              <a:xfrm>
                <a:off x="755372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3774C69-5216-C2F8-7EB6-5338FC747CBB}"/>
                  </a:ext>
                </a:extLst>
              </p:cNvPr>
              <p:cNvSpPr/>
              <p:nvPr/>
            </p:nvSpPr>
            <p:spPr bwMode="auto">
              <a:xfrm>
                <a:off x="1043404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1024F2-FB32-BC5D-E746-60BECAAA4503}"/>
                  </a:ext>
                </a:extLst>
              </p:cNvPr>
              <p:cNvSpPr/>
              <p:nvPr/>
            </p:nvSpPr>
            <p:spPr bwMode="auto">
              <a:xfrm>
                <a:off x="1331232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5A8E88-4FA5-162B-E810-C196F18FBB10}"/>
                  </a:ext>
                </a:extLst>
              </p:cNvPr>
              <p:cNvSpPr txBox="1"/>
              <p:nvPr/>
            </p:nvSpPr>
            <p:spPr>
              <a:xfrm>
                <a:off x="359328" y="2132856"/>
                <a:ext cx="1656184" cy="564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/>
                  <a:t>Video-word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score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  <a:endParaRPr kumimoji="1" lang="zh-CN" altLang="en-US" sz="1400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1D8996-072C-E5FA-80AD-FF4B65B0D5F0}"/>
                </a:ext>
              </a:extLst>
            </p:cNvPr>
            <p:cNvGrpSpPr/>
            <p:nvPr/>
          </p:nvGrpSpPr>
          <p:grpSpPr>
            <a:xfrm>
              <a:off x="4970044" y="4540563"/>
              <a:ext cx="1632835" cy="1500095"/>
              <a:chOff x="229918" y="2709675"/>
              <a:chExt cx="2131027" cy="182735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5E11FCE-9B47-3FBB-5F85-A814D4DF996C}"/>
                  </a:ext>
                </a:extLst>
              </p:cNvPr>
              <p:cNvSpPr/>
              <p:nvPr/>
            </p:nvSpPr>
            <p:spPr bwMode="auto">
              <a:xfrm>
                <a:off x="863588" y="2709675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0781456-F921-2B32-1CDB-5F52144D9BEB}"/>
                  </a:ext>
                </a:extLst>
              </p:cNvPr>
              <p:cNvSpPr/>
              <p:nvPr/>
            </p:nvSpPr>
            <p:spPr bwMode="auto">
              <a:xfrm>
                <a:off x="863588" y="2997707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3D68352-2A3F-D839-578B-FECBC2CAFA47}"/>
                  </a:ext>
                </a:extLst>
              </p:cNvPr>
              <p:cNvSpPr/>
              <p:nvPr/>
            </p:nvSpPr>
            <p:spPr bwMode="auto">
              <a:xfrm>
                <a:off x="863588" y="3285739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EB8319D-344B-2DDB-90B9-F04367FF25F9}"/>
                  </a:ext>
                </a:extLst>
              </p:cNvPr>
              <p:cNvSpPr/>
              <p:nvPr/>
            </p:nvSpPr>
            <p:spPr bwMode="auto">
              <a:xfrm>
                <a:off x="863588" y="3572262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3D0F519-8149-E749-ABDE-F9E7FC62CA04}"/>
                  </a:ext>
                </a:extLst>
              </p:cNvPr>
              <p:cNvSpPr txBox="1"/>
              <p:nvPr/>
            </p:nvSpPr>
            <p:spPr>
              <a:xfrm>
                <a:off x="229918" y="3899664"/>
                <a:ext cx="2131027" cy="637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/>
                  <a:t>Sentence-frame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score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  <a:endParaRPr kumimoji="1" lang="zh-CN" altLang="en-US" sz="1400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34104C-B85F-88DB-ECE5-C526EA7FF238}"/>
                </a:ext>
              </a:extLst>
            </p:cNvPr>
            <p:cNvGrpSpPr/>
            <p:nvPr/>
          </p:nvGrpSpPr>
          <p:grpSpPr>
            <a:xfrm>
              <a:off x="7236921" y="4202335"/>
              <a:ext cx="2843268" cy="1978418"/>
              <a:chOff x="184811" y="4639772"/>
              <a:chExt cx="2843268" cy="197841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0698DB3-BE02-3A20-8849-F2C7DD588B5D}"/>
                  </a:ext>
                </a:extLst>
              </p:cNvPr>
              <p:cNvGrpSpPr/>
              <p:nvPr/>
            </p:nvGrpSpPr>
            <p:grpSpPr>
              <a:xfrm>
                <a:off x="411771" y="4863232"/>
                <a:ext cx="1154547" cy="1152381"/>
                <a:chOff x="863588" y="4765016"/>
                <a:chExt cx="1154547" cy="115238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DF2F57F-0BE4-BBA1-DC8B-35F1CD8DCE25}"/>
                    </a:ext>
                  </a:extLst>
                </p:cNvPr>
                <p:cNvGrpSpPr/>
                <p:nvPr/>
              </p:nvGrpSpPr>
              <p:grpSpPr>
                <a:xfrm>
                  <a:off x="863588" y="4765143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67C824AC-714E-D89A-CDDB-036C1A7911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3C3421AD-9C29-867B-CCBF-3994195723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973A853D-86DA-4010-DB2F-CFC520025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BD3F1A4-0B9F-39F8-A7D0-32955BF730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12851D81-9908-E04B-D71B-C1441CFFFA07}"/>
                    </a:ext>
                  </a:extLst>
                </p:cNvPr>
                <p:cNvGrpSpPr/>
                <p:nvPr/>
              </p:nvGrpSpPr>
              <p:grpSpPr>
                <a:xfrm>
                  <a:off x="1148793" y="4766778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70C52AC1-CD0B-BE34-9D05-9961E02260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A6716188-5740-CA1F-0670-91B9A2811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B9014B51-C72D-A41E-933D-6B9D22EAEB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500BEB1A-5175-B9DC-80CE-CF43CDBCF3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97A11D4D-A5FC-C2B5-9CA4-C08FB53D8D5E}"/>
                    </a:ext>
                  </a:extLst>
                </p:cNvPr>
                <p:cNvGrpSpPr/>
                <p:nvPr/>
              </p:nvGrpSpPr>
              <p:grpSpPr>
                <a:xfrm>
                  <a:off x="1439448" y="4765897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736A8102-E483-13C5-2B47-0AAC90AA8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B391797-3E67-166D-2E0A-0EC43609E9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2157786-4733-90F0-B257-D50594CCA9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889B5E29-2FA6-E3D8-42DC-946C29CC73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CA1FB0F5-417E-E70E-C1BB-46C330398219}"/>
                    </a:ext>
                  </a:extLst>
                </p:cNvPr>
                <p:cNvGrpSpPr/>
                <p:nvPr/>
              </p:nvGrpSpPr>
              <p:grpSpPr>
                <a:xfrm>
                  <a:off x="1730103" y="4765016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AFC88DEC-F04D-66A8-8946-E42CBA388C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F6588F70-1E42-EC1D-B297-09326C20A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20404B1E-DB47-4477-B2A6-8B5E53E9CC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BCF62C64-092F-1564-FDE3-CCA2F202F8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C577C46-C10F-8934-48BB-1A2BC44B6816}"/>
                  </a:ext>
                </a:extLst>
              </p:cNvPr>
              <p:cNvSpPr txBox="1"/>
              <p:nvPr/>
            </p:nvSpPr>
            <p:spPr>
              <a:xfrm>
                <a:off x="306382" y="6156525"/>
                <a:ext cx="18938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/>
                  <a:t>Frame-Word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score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matrix</a:t>
                </a:r>
                <a:endParaRPr kumimoji="1" lang="zh-CN" altLang="en-US" sz="1200" dirty="0"/>
              </a:p>
            </p:txBody>
          </p:sp>
          <p:cxnSp>
            <p:nvCxnSpPr>
              <p:cNvPr id="26" name="直线箭头连接符 5">
                <a:extLst>
                  <a:ext uri="{FF2B5EF4-FFF2-40B4-BE49-F238E27FC236}">
                    <a16:creationId xmlns:a16="http://schemas.microsoft.com/office/drawing/2014/main" id="{FFA5D5F4-B635-F803-682D-C09622C573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6382" y="4792565"/>
                <a:ext cx="64807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</p:spPr>
          </p:cxnSp>
          <p:cxnSp>
            <p:nvCxnSpPr>
              <p:cNvPr id="27" name="直线箭头连接符 6">
                <a:extLst>
                  <a:ext uri="{FF2B5EF4-FFF2-40B4-BE49-F238E27FC236}">
                    <a16:creationId xmlns:a16="http://schemas.microsoft.com/office/drawing/2014/main" id="{7DE85D83-3BA6-8564-7A68-A015D53960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6382" y="4792565"/>
                <a:ext cx="14984" cy="57606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</p:spPr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28F6E2B-F993-DA00-A41C-B367117B90D1}"/>
                  </a:ext>
                </a:extLst>
              </p:cNvPr>
              <p:cNvSpPr txBox="1"/>
              <p:nvPr/>
            </p:nvSpPr>
            <p:spPr>
              <a:xfrm>
                <a:off x="897052" y="4639772"/>
                <a:ext cx="21310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Sentence-level</a:t>
                </a:r>
                <a:endParaRPr kumimoji="1" lang="zh-CN" altLang="en-US" sz="1100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FA37892-E14F-A13F-284D-3B330DC3D9C1}"/>
                  </a:ext>
                </a:extLst>
              </p:cNvPr>
              <p:cNvSpPr txBox="1"/>
              <p:nvPr/>
            </p:nvSpPr>
            <p:spPr>
              <a:xfrm rot="5400000">
                <a:off x="-151936" y="5680228"/>
                <a:ext cx="935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Video-level</a:t>
                </a:r>
                <a:endParaRPr kumimoji="1" lang="zh-CN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292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F7410BA-2CD4-99EB-7EBB-E920B7C72FDF}"/>
              </a:ext>
            </a:extLst>
          </p:cNvPr>
          <p:cNvGrpSpPr/>
          <p:nvPr/>
        </p:nvGrpSpPr>
        <p:grpSpPr>
          <a:xfrm>
            <a:off x="122193" y="1652995"/>
            <a:ext cx="9296721" cy="2279162"/>
            <a:chOff x="122193" y="1652995"/>
            <a:chExt cx="9296721" cy="22791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F99A13B-633C-247F-BB16-B0D4BB0C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193" y="1652996"/>
              <a:ext cx="4571728" cy="227916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57CDBF-2D49-2D93-B613-D513003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2620" y="1652995"/>
              <a:ext cx="4246294" cy="227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911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4DE518F-2816-142A-27F6-824490B73B3D}"/>
              </a:ext>
            </a:extLst>
          </p:cNvPr>
          <p:cNvGrpSpPr/>
          <p:nvPr/>
        </p:nvGrpSpPr>
        <p:grpSpPr>
          <a:xfrm>
            <a:off x="-113211" y="1766013"/>
            <a:ext cx="11942403" cy="3462430"/>
            <a:chOff x="-113211" y="1766013"/>
            <a:chExt cx="11942403" cy="34624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5D72F7F-57B2-51D5-FA06-0E7BA0D5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3211" y="1766013"/>
              <a:ext cx="5866446" cy="309309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95AE82E-C486-B1E8-E308-BF040B4B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987" y="1766013"/>
              <a:ext cx="5653205" cy="309309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A43F417-BAB4-E5BB-3D69-A80386ABB509}"/>
                </a:ext>
              </a:extLst>
            </p:cNvPr>
            <p:cNvSpPr txBox="1"/>
            <p:nvPr/>
          </p:nvSpPr>
          <p:spPr>
            <a:xfrm>
              <a:off x="2730946" y="4859111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107C79-0DB3-F840-5FFE-86643A3A2B46}"/>
                </a:ext>
              </a:extLst>
            </p:cNvPr>
            <p:cNvSpPr txBox="1"/>
            <p:nvPr/>
          </p:nvSpPr>
          <p:spPr>
            <a:xfrm>
              <a:off x="9002589" y="4859111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b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87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725AB51-24C1-301E-3D55-C49A4EC9B92E}"/>
              </a:ext>
            </a:extLst>
          </p:cNvPr>
          <p:cNvGrpSpPr/>
          <p:nvPr/>
        </p:nvGrpSpPr>
        <p:grpSpPr>
          <a:xfrm>
            <a:off x="766354" y="112693"/>
            <a:ext cx="10770867" cy="5659032"/>
            <a:chOff x="766354" y="112693"/>
            <a:chExt cx="10770867" cy="56590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4D08BB0-D05B-6652-7906-724AAF68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354" y="112693"/>
              <a:ext cx="3660730" cy="218636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E34D96-1B20-48C3-69BB-36538BBD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658" y="112693"/>
              <a:ext cx="2986260" cy="218636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7E57D3A-98F8-9D0E-C7F0-C5EFB40A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5366" y="112693"/>
              <a:ext cx="3431855" cy="218636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78386F-C206-21A7-61B1-292BE49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600" y="2787423"/>
              <a:ext cx="4876800" cy="26765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8CA8D4A-D615-FB52-21FE-58A4F63207A7}"/>
                </a:ext>
              </a:extLst>
            </p:cNvPr>
            <p:cNvSpPr txBox="1"/>
            <p:nvPr/>
          </p:nvSpPr>
          <p:spPr>
            <a:xfrm>
              <a:off x="1628503" y="2389354"/>
              <a:ext cx="2029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MSVD</a:t>
              </a:r>
              <a:r>
                <a:rPr lang="zh-CN" altLang="en-US" sz="1400" dirty="0"/>
                <a:t>数据集测试结果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160E9D-97E4-6372-82A4-EE2814828BEE}"/>
                </a:ext>
              </a:extLst>
            </p:cNvPr>
            <p:cNvSpPr txBox="1"/>
            <p:nvPr/>
          </p:nvSpPr>
          <p:spPr>
            <a:xfrm>
              <a:off x="5257239" y="2389353"/>
              <a:ext cx="2641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LSMDC</a:t>
              </a:r>
              <a:r>
                <a:rPr lang="zh-CN" altLang="en-US" sz="1400" dirty="0"/>
                <a:t>数据集测试结果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C517329-96FE-33FC-8FB9-6F38EFBBF1FC}"/>
                </a:ext>
              </a:extLst>
            </p:cNvPr>
            <p:cNvSpPr txBox="1"/>
            <p:nvPr/>
          </p:nvSpPr>
          <p:spPr>
            <a:xfrm>
              <a:off x="8885975" y="2389352"/>
              <a:ext cx="245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ActivityNet</a:t>
              </a:r>
              <a:r>
                <a:rPr lang="zh-CN" altLang="en-US" sz="1400" dirty="0"/>
                <a:t>数据集测试结果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7519D70-B9E2-0EA9-AA24-A1D31B2EE41F}"/>
                </a:ext>
              </a:extLst>
            </p:cNvPr>
            <p:cNvSpPr txBox="1"/>
            <p:nvPr/>
          </p:nvSpPr>
          <p:spPr>
            <a:xfrm>
              <a:off x="5045494" y="5463948"/>
              <a:ext cx="245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DiDeMo</a:t>
              </a:r>
              <a:r>
                <a:rPr lang="zh-CN" altLang="en-US" sz="1400" dirty="0"/>
                <a:t>数据集测试结果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697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A5D4AFA-6A0B-847D-AC99-EDCAD4FBBE56}"/>
              </a:ext>
            </a:extLst>
          </p:cNvPr>
          <p:cNvGrpSpPr/>
          <p:nvPr/>
        </p:nvGrpSpPr>
        <p:grpSpPr>
          <a:xfrm>
            <a:off x="1027812" y="1221319"/>
            <a:ext cx="8360531" cy="3481626"/>
            <a:chOff x="1027812" y="1221319"/>
            <a:chExt cx="8360531" cy="34816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CA88285-AE3C-19CD-589C-A8F73B3B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812" y="1221321"/>
              <a:ext cx="3587830" cy="31738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6318F33-C9A0-0996-D6D6-25E200CA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5341" y="1221319"/>
              <a:ext cx="4323002" cy="317384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B59AF1-1EFA-5B1B-81B5-A1B883F595E1}"/>
                </a:ext>
              </a:extLst>
            </p:cNvPr>
            <p:cNvSpPr txBox="1"/>
            <p:nvPr/>
          </p:nvSpPr>
          <p:spPr>
            <a:xfrm>
              <a:off x="2531605" y="4395168"/>
              <a:ext cx="580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(a)</a:t>
              </a:r>
              <a:endParaRPr lang="zh-CN" altLang="en-US" sz="14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8785D5-7A65-D72E-16A2-76686FE2F685}"/>
                </a:ext>
              </a:extLst>
            </p:cNvPr>
            <p:cNvSpPr txBox="1"/>
            <p:nvPr/>
          </p:nvSpPr>
          <p:spPr>
            <a:xfrm>
              <a:off x="6996117" y="4395168"/>
              <a:ext cx="580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(b)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0431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83B76FD-09C6-81B5-5EFE-84CBE236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6" y="-1962150"/>
            <a:ext cx="10312847" cy="6858000"/>
          </a:xfrm>
          <a:prstGeom prst="rect">
            <a:avLst/>
          </a:prstGeom>
          <a:effectLst>
            <a:outerShdw blurRad="228600" dist="381000" dir="5400000" sx="90000" sy="-19000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523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90183-7C2A-6F15-B297-F12252442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05" y="1606575"/>
            <a:ext cx="8098971" cy="32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9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9AD247C-9A93-4363-C548-B43C0D671140}"/>
              </a:ext>
            </a:extLst>
          </p:cNvPr>
          <p:cNvGrpSpPr/>
          <p:nvPr/>
        </p:nvGrpSpPr>
        <p:grpSpPr>
          <a:xfrm>
            <a:off x="-1799127" y="214313"/>
            <a:ext cx="15120952" cy="6015679"/>
            <a:chOff x="-1799127" y="214313"/>
            <a:chExt cx="15120952" cy="601567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B859AD5-F86D-F161-971D-6F9CA7A3717C}"/>
                </a:ext>
              </a:extLst>
            </p:cNvPr>
            <p:cNvSpPr txBox="1"/>
            <p:nvPr/>
          </p:nvSpPr>
          <p:spPr>
            <a:xfrm>
              <a:off x="714127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黑色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DA0B2B3-F1F1-F3B2-3832-898101608541}"/>
                </a:ext>
              </a:extLst>
            </p:cNvPr>
            <p:cNvSpPr txBox="1"/>
            <p:nvPr/>
          </p:nvSpPr>
          <p:spPr>
            <a:xfrm>
              <a:off x="2279691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上衣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8915FCE-B243-145B-3635-538125CA2A45}"/>
                </a:ext>
              </a:extLst>
            </p:cNvPr>
            <p:cNvSpPr txBox="1"/>
            <p:nvPr/>
          </p:nvSpPr>
          <p:spPr>
            <a:xfrm>
              <a:off x="3845255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白色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85D3FC-9183-71E2-A320-9D0D82F7EE27}"/>
                </a:ext>
              </a:extLst>
            </p:cNvPr>
            <p:cNvSpPr txBox="1"/>
            <p:nvPr/>
          </p:nvSpPr>
          <p:spPr>
            <a:xfrm>
              <a:off x="5410819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裤子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F42EE9-F2D7-95E3-79CF-0CE6BB3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6719" y="2602646"/>
              <a:ext cx="2106995" cy="2530021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8D6C9AA-18FD-1460-0C1A-B8CE1AAC1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41" y="2602646"/>
              <a:ext cx="2530021" cy="253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CF3588-9E7E-F178-032F-5CBC974CB17C}"/>
                </a:ext>
              </a:extLst>
            </p:cNvPr>
            <p:cNvSpPr/>
            <p:nvPr/>
          </p:nvSpPr>
          <p:spPr>
            <a:xfrm>
              <a:off x="714127" y="520288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26DC6F5-CA1E-CFBA-FFCB-1534A100AA98}"/>
                </a:ext>
              </a:extLst>
            </p:cNvPr>
            <p:cNvSpPr/>
            <p:nvPr/>
          </p:nvSpPr>
          <p:spPr>
            <a:xfrm>
              <a:off x="2286803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6D2CADE-BEF7-C503-FE07-BE0361068521}"/>
                </a:ext>
              </a:extLst>
            </p:cNvPr>
            <p:cNvSpPr/>
            <p:nvPr/>
          </p:nvSpPr>
          <p:spPr>
            <a:xfrm>
              <a:off x="3845255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A24285-08DB-8742-D952-6590311A55B4}"/>
                </a:ext>
              </a:extLst>
            </p:cNvPr>
            <p:cNvSpPr/>
            <p:nvPr/>
          </p:nvSpPr>
          <p:spPr>
            <a:xfrm>
              <a:off x="5362142" y="520286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箭头连接符 13">
              <a:extLst>
                <a:ext uri="{FF2B5EF4-FFF2-40B4-BE49-F238E27FC236}">
                  <a16:creationId xmlns:a16="http://schemas.microsoft.com/office/drawing/2014/main" id="{5F2AAD2B-26B7-1A12-0D5B-C20555409327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>
              <a:off x="1111951" y="981953"/>
              <a:ext cx="970601" cy="1620693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5">
              <a:extLst>
                <a:ext uri="{FF2B5EF4-FFF2-40B4-BE49-F238E27FC236}">
                  <a16:creationId xmlns:a16="http://schemas.microsoft.com/office/drawing/2014/main" id="{D84DCCA0-FF41-42B7-B416-63D06C8E837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64268" y="981951"/>
              <a:ext cx="2475949" cy="162069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8">
              <a:extLst>
                <a:ext uri="{FF2B5EF4-FFF2-40B4-BE49-F238E27FC236}">
                  <a16:creationId xmlns:a16="http://schemas.microsoft.com/office/drawing/2014/main" id="{D0795B66-D14E-4DBB-FFD1-A73ADE3CABDF}"/>
                </a:ext>
              </a:extLst>
            </p:cNvPr>
            <p:cNvCxnSpPr/>
            <p:nvPr/>
          </p:nvCxnSpPr>
          <p:spPr>
            <a:xfrm>
              <a:off x="6824663" y="214313"/>
              <a:ext cx="0" cy="5400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6775CB-4731-57AC-6DA6-A115CC685611}"/>
                </a:ext>
              </a:extLst>
            </p:cNvPr>
            <p:cNvSpPr txBox="1"/>
            <p:nvPr/>
          </p:nvSpPr>
          <p:spPr>
            <a:xfrm>
              <a:off x="2070951" y="5522106"/>
              <a:ext cx="3793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         语义对齐</a:t>
              </a:r>
              <a:endParaRPr kumimoji="1" lang="en-US" altLang="zh-CN" sz="2000" dirty="0"/>
            </a:p>
            <a:p>
              <a:r>
                <a:rPr kumimoji="1" lang="en-US" altLang="zh-CN" sz="2000" dirty="0"/>
                <a:t>Semantic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Alignment</a:t>
              </a:r>
              <a:endParaRPr kumimoji="1" lang="zh-CN" altLang="en-US" sz="20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DFF512-FC61-9272-2C40-7259322E993D}"/>
                </a:ext>
              </a:extLst>
            </p:cNvPr>
            <p:cNvSpPr txBox="1"/>
            <p:nvPr/>
          </p:nvSpPr>
          <p:spPr>
            <a:xfrm>
              <a:off x="9429686" y="5522106"/>
              <a:ext cx="3316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     语义融合</a:t>
              </a:r>
              <a:endParaRPr kumimoji="1" lang="en-US" altLang="zh-CN" sz="2000" dirty="0"/>
            </a:p>
            <a:p>
              <a:r>
                <a:rPr kumimoji="1" lang="en-US" altLang="zh-CN" sz="2000" dirty="0"/>
                <a:t>Semantic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Fusion</a:t>
              </a:r>
              <a:endParaRPr kumimoji="1"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5E0D03-2DDE-B757-C7E4-20428DC3CE00}"/>
                </a:ext>
              </a:extLst>
            </p:cNvPr>
            <p:cNvSpPr txBox="1"/>
            <p:nvPr/>
          </p:nvSpPr>
          <p:spPr>
            <a:xfrm>
              <a:off x="-1799126" y="366397"/>
              <a:ext cx="145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dirty="0"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Text</a:t>
              </a:r>
              <a:endParaRPr kumimoji="1" lang="zh-CN" altLang="en-US" sz="4800" dirty="0">
                <a:latin typeface="Nanum Brush Script" panose="03060600000000000000" pitchFamily="66" charset="-127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0535D6-F8AF-623E-DD1C-C86278759AE1}"/>
                </a:ext>
              </a:extLst>
            </p:cNvPr>
            <p:cNvSpPr txBox="1"/>
            <p:nvPr/>
          </p:nvSpPr>
          <p:spPr>
            <a:xfrm>
              <a:off x="-1799127" y="3452157"/>
              <a:ext cx="145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dirty="0"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Vision</a:t>
              </a:r>
              <a:endParaRPr kumimoji="1" lang="zh-CN" altLang="en-US" sz="4800" dirty="0">
                <a:latin typeface="Nanum Brush Script" panose="03060600000000000000" pitchFamily="66" charset="-127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525FD-37BC-1D24-F838-D900C780502F}"/>
                </a:ext>
              </a:extLst>
            </p:cNvPr>
            <p:cNvSpPr txBox="1"/>
            <p:nvPr/>
          </p:nvSpPr>
          <p:spPr>
            <a:xfrm>
              <a:off x="7482936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黑色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BAF458C-C2E8-2634-C8FF-7174D927298C}"/>
                </a:ext>
              </a:extLst>
            </p:cNvPr>
            <p:cNvSpPr txBox="1"/>
            <p:nvPr/>
          </p:nvSpPr>
          <p:spPr>
            <a:xfrm>
              <a:off x="10614064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白色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1E89BD4-FB9C-BB43-2EF4-47F63E9D55EC}"/>
                </a:ext>
              </a:extLst>
            </p:cNvPr>
            <p:cNvSpPr/>
            <p:nvPr/>
          </p:nvSpPr>
          <p:spPr>
            <a:xfrm>
              <a:off x="7482936" y="520288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AC6802A-F2F0-5A90-502A-D1A17B982AEA}"/>
                </a:ext>
              </a:extLst>
            </p:cNvPr>
            <p:cNvSpPr/>
            <p:nvPr/>
          </p:nvSpPr>
          <p:spPr>
            <a:xfrm>
              <a:off x="10614064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C56107E-52BF-3835-D3CB-6F5D3BF0E37C}"/>
                </a:ext>
              </a:extLst>
            </p:cNvPr>
            <p:cNvSpPr/>
            <p:nvPr/>
          </p:nvSpPr>
          <p:spPr>
            <a:xfrm>
              <a:off x="12169919" y="520286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F5EAAD-625C-AA2E-5408-DD8C6E6D8BF4}"/>
                </a:ext>
              </a:extLst>
            </p:cNvPr>
            <p:cNvSpPr txBox="1"/>
            <p:nvPr/>
          </p:nvSpPr>
          <p:spPr>
            <a:xfrm>
              <a:off x="12169919" y="520286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裤子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E73B957-F9E9-89EE-C764-D334D0573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0800" y="2616705"/>
              <a:ext cx="2362200" cy="2501900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6F0840-9F2E-36BA-B282-1DA38995D816}"/>
                </a:ext>
              </a:extLst>
            </p:cNvPr>
            <p:cNvSpPr txBox="1"/>
            <p:nvPr/>
          </p:nvSpPr>
          <p:spPr>
            <a:xfrm>
              <a:off x="9058937" y="517530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上衣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C2E527-5FF6-87D7-A1CB-B655C5C93F46}"/>
                </a:ext>
              </a:extLst>
            </p:cNvPr>
            <p:cNvSpPr/>
            <p:nvPr/>
          </p:nvSpPr>
          <p:spPr>
            <a:xfrm>
              <a:off x="9066049" y="517529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6D902A6-1CEA-D634-B097-101E1F0A2AB9}"/>
                </a:ext>
              </a:extLst>
            </p:cNvPr>
            <p:cNvSpPr/>
            <p:nvPr/>
          </p:nvSpPr>
          <p:spPr>
            <a:xfrm>
              <a:off x="7315200" y="366397"/>
              <a:ext cx="2762250" cy="830997"/>
            </a:xfrm>
            <a:prstGeom prst="rect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" name="直线箭头连接符 37">
              <a:extLst>
                <a:ext uri="{FF2B5EF4-FFF2-40B4-BE49-F238E27FC236}">
                  <a16:creationId xmlns:a16="http://schemas.microsoft.com/office/drawing/2014/main" id="{0DAC8B06-59F1-CF81-44F7-A3C4241DB54D}"/>
                </a:ext>
              </a:extLst>
            </p:cNvPr>
            <p:cNvCxnSpPr>
              <a:stCxn id="29" idx="2"/>
              <a:endCxn id="26" idx="0"/>
            </p:cNvCxnSpPr>
            <p:nvPr/>
          </p:nvCxnSpPr>
          <p:spPr>
            <a:xfrm>
              <a:off x="8696325" y="1197394"/>
              <a:ext cx="1515575" cy="1419311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66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391A8A8-2119-2F70-9923-27D8AFED4B8F}"/>
              </a:ext>
            </a:extLst>
          </p:cNvPr>
          <p:cNvGrpSpPr/>
          <p:nvPr/>
        </p:nvGrpSpPr>
        <p:grpSpPr>
          <a:xfrm>
            <a:off x="324090" y="344051"/>
            <a:ext cx="10575104" cy="3341163"/>
            <a:chOff x="324090" y="344051"/>
            <a:chExt cx="10575104" cy="33411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749EE8-4464-9EB4-3F53-36B659B47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90" y="344052"/>
              <a:ext cx="4106039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5343C96-C44C-D69E-870E-7C466A6B9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741" y="344052"/>
              <a:ext cx="2867921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2226E6F-1B6F-3D46-99B4-FB3F58C05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273" y="344051"/>
              <a:ext cx="2867921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AAD22FB-27A5-2DB4-FED0-F9521FC77A1D}"/>
                </a:ext>
              </a:extLst>
            </p:cNvPr>
            <p:cNvSpPr txBox="1"/>
            <p:nvPr/>
          </p:nvSpPr>
          <p:spPr>
            <a:xfrm>
              <a:off x="2057340" y="3223549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(a)</a:t>
              </a:r>
              <a:endParaRPr lang="zh-CN" altLang="en-US" sz="2400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5B50F3-8545-D2A2-EF4E-2AC6BE7762A4}"/>
                </a:ext>
              </a:extLst>
            </p:cNvPr>
            <p:cNvSpPr txBox="1"/>
            <p:nvPr/>
          </p:nvSpPr>
          <p:spPr>
            <a:xfrm>
              <a:off x="5944052" y="3223549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(b)</a:t>
              </a:r>
              <a:endParaRPr lang="zh-CN" altLang="en-US" sz="24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C431EF-B2C5-9382-47C1-5A8A6927536B}"/>
                </a:ext>
              </a:extLst>
            </p:cNvPr>
            <p:cNvSpPr txBox="1"/>
            <p:nvPr/>
          </p:nvSpPr>
          <p:spPr>
            <a:xfrm>
              <a:off x="9204254" y="3211972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(c)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14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7FF52B5-8217-B760-3DD3-01040C620F31}"/>
              </a:ext>
            </a:extLst>
          </p:cNvPr>
          <p:cNvGrpSpPr/>
          <p:nvPr/>
        </p:nvGrpSpPr>
        <p:grpSpPr>
          <a:xfrm>
            <a:off x="-731520" y="0"/>
            <a:ext cx="13324242" cy="7079613"/>
            <a:chOff x="-731520" y="0"/>
            <a:chExt cx="13324242" cy="70796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3CD6F6B-E93B-ACE5-5D15-0679C515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31520" y="0"/>
              <a:ext cx="5828472" cy="66179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2EB998-7FE4-8EF0-D1B9-58A9DA657C4E}"/>
                </a:ext>
              </a:extLst>
            </p:cNvPr>
            <p:cNvSpPr txBox="1"/>
            <p:nvPr/>
          </p:nvSpPr>
          <p:spPr>
            <a:xfrm>
              <a:off x="1787700" y="6617948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(a)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A9B0FE-950C-CDC5-55A6-8090628C302C}"/>
                </a:ext>
              </a:extLst>
            </p:cNvPr>
            <p:cNvSpPr txBox="1"/>
            <p:nvPr/>
          </p:nvSpPr>
          <p:spPr>
            <a:xfrm>
              <a:off x="8740441" y="6617947"/>
              <a:ext cx="666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(b)</a:t>
              </a:r>
              <a:endParaRPr lang="zh-CN" altLang="en-US" sz="2400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26882F5-0D29-02FA-6F54-2A8F6CC0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980" y="0"/>
              <a:ext cx="7037742" cy="6617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1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D3C9F3-986B-8B41-7C32-E5B2D775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-1036320"/>
            <a:ext cx="5828472" cy="66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B75066-A8C6-61F2-014F-89E0BE4080B2}"/>
              </a:ext>
            </a:extLst>
          </p:cNvPr>
          <p:cNvGrpSpPr/>
          <p:nvPr/>
        </p:nvGrpSpPr>
        <p:grpSpPr>
          <a:xfrm>
            <a:off x="-9477284" y="-2513668"/>
            <a:ext cx="24696514" cy="11097730"/>
            <a:chOff x="-9477284" y="-2513668"/>
            <a:chExt cx="24696514" cy="1109773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B3C62B1-B735-548D-81A8-FD303EE3C706}"/>
                </a:ext>
              </a:extLst>
            </p:cNvPr>
            <p:cNvGrpSpPr/>
            <p:nvPr/>
          </p:nvGrpSpPr>
          <p:grpSpPr>
            <a:xfrm>
              <a:off x="-9477284" y="-1913187"/>
              <a:ext cx="12021058" cy="8517290"/>
              <a:chOff x="704646" y="-1429010"/>
              <a:chExt cx="12021058" cy="8517290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762509C2-7917-5A9A-1A44-1D127DE05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7943" y="-794561"/>
                <a:ext cx="1464897" cy="914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483A0C10-7506-456D-9DF8-F5D325E0F8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768" y="768830"/>
                <a:ext cx="1386838" cy="693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4345C6-10E5-4947-ADF2-BAE3138DD1D0}"/>
                  </a:ext>
                </a:extLst>
              </p:cNvPr>
              <p:cNvSpPr txBox="1"/>
              <p:nvPr/>
            </p:nvSpPr>
            <p:spPr>
              <a:xfrm>
                <a:off x="4031421" y="401653"/>
                <a:ext cx="1280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Apple</a:t>
                </a:r>
                <a:endParaRPr kumimoji="1" lang="zh-CN" altLang="en-US" sz="2400" b="1" dirty="0"/>
              </a:p>
            </p:txBody>
          </p: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BA590C0D-72E7-B902-1054-4568900BB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4634" y="1093305"/>
                <a:ext cx="1807845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998F9B0-D6F7-353B-2EAD-9D2946D69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5228" y="-275140"/>
                <a:ext cx="1736556" cy="1158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B0A69408-D4BA-2FBC-6EEE-E02F03ED4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075" y="-1070026"/>
                <a:ext cx="73406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CCFAFA-5974-66A0-E0B0-A985735B7A80}"/>
                  </a:ext>
                </a:extLst>
              </p:cNvPr>
              <p:cNvSpPr txBox="1"/>
              <p:nvPr/>
            </p:nvSpPr>
            <p:spPr>
              <a:xfrm>
                <a:off x="6715175" y="526537"/>
                <a:ext cx="1280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Banana</a:t>
                </a:r>
                <a:endParaRPr kumimoji="1" lang="zh-CN" altLang="en-US" sz="24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64488F-A419-BD7A-EF2C-0A3C8A72B6CC}"/>
                  </a:ext>
                </a:extLst>
              </p:cNvPr>
              <p:cNvSpPr txBox="1"/>
              <p:nvPr/>
            </p:nvSpPr>
            <p:spPr>
              <a:xfrm>
                <a:off x="704646" y="6503505"/>
                <a:ext cx="120210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b="1" dirty="0" err="1"/>
                  <a:t>Corna</a:t>
                </a:r>
                <a:r>
                  <a:rPr kumimoji="1" lang="en-US" altLang="zh-CN" sz="3200" b="1" dirty="0"/>
                  <a:t>,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little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monkey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wants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an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apple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rather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than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banana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F40D6D7-D4FF-D817-3794-7535F6C6D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1650" y="3211665"/>
                <a:ext cx="1897994" cy="1188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1D8E64AA-EAA6-BB97-17E3-84B092708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4736" y="4197776"/>
                <a:ext cx="1473525" cy="1650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833F9C-B1B8-FCED-FF15-94206F77D93F}"/>
                  </a:ext>
                </a:extLst>
              </p:cNvPr>
              <p:cNvSpPr txBox="1"/>
              <p:nvPr/>
            </p:nvSpPr>
            <p:spPr>
              <a:xfrm>
                <a:off x="3789952" y="3574904"/>
                <a:ext cx="16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monkey</a:t>
                </a:r>
                <a:endParaRPr kumimoji="1" lang="zh-CN" altLang="en-US" sz="2400" b="1" dirty="0"/>
              </a:p>
            </p:txBody>
          </p: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B450AD48-CECA-3259-BCF4-9734D2D0D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2033" y="2541758"/>
                <a:ext cx="1302497" cy="195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93578BAF-F0B3-D7AE-4EA4-100B3B887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0461" y="4322406"/>
                <a:ext cx="948026" cy="1771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A195D1-8039-4A86-F4E0-DDFC8E718E23}"/>
                  </a:ext>
                </a:extLst>
              </p:cNvPr>
              <p:cNvSpPr txBox="1"/>
              <p:nvPr/>
            </p:nvSpPr>
            <p:spPr>
              <a:xfrm>
                <a:off x="9198366" y="4580330"/>
                <a:ext cx="16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giraffe</a:t>
                </a:r>
                <a:endParaRPr kumimoji="1" lang="zh-CN" altLang="en-US" sz="2400" b="1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6FAD7F9-215D-73FE-FD34-AE13B2582B20}"/>
                  </a:ext>
                </a:extLst>
              </p:cNvPr>
              <p:cNvSpPr/>
              <p:nvPr/>
            </p:nvSpPr>
            <p:spPr>
              <a:xfrm>
                <a:off x="2028441" y="-1384955"/>
                <a:ext cx="3537536" cy="3145387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4E42164-BEB7-0E34-713F-D5395777C4DA}"/>
                  </a:ext>
                </a:extLst>
              </p:cNvPr>
              <p:cNvSpPr/>
              <p:nvPr/>
            </p:nvSpPr>
            <p:spPr>
              <a:xfrm>
                <a:off x="1113316" y="2272732"/>
                <a:ext cx="5263630" cy="423077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B95542A-13DA-5FF8-0447-C7450868EDE8}"/>
                  </a:ext>
                </a:extLst>
              </p:cNvPr>
              <p:cNvSpPr/>
              <p:nvPr/>
            </p:nvSpPr>
            <p:spPr>
              <a:xfrm>
                <a:off x="5829755" y="-1429010"/>
                <a:ext cx="4730651" cy="391109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F0EDBEC-D0E6-2345-AF41-BD228D060C34}"/>
                  </a:ext>
                </a:extLst>
              </p:cNvPr>
              <p:cNvSpPr/>
              <p:nvPr/>
            </p:nvSpPr>
            <p:spPr>
              <a:xfrm>
                <a:off x="6975280" y="2629295"/>
                <a:ext cx="4730651" cy="391109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79FADF2-1824-A496-7285-7E1263C6D9F8}"/>
                </a:ext>
              </a:extLst>
            </p:cNvPr>
            <p:cNvCxnSpPr/>
            <p:nvPr/>
          </p:nvCxnSpPr>
          <p:spPr>
            <a:xfrm>
              <a:off x="2543774" y="-2462348"/>
              <a:ext cx="0" cy="8920507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E1E25D4-3415-A39B-C487-5C9DEC90CDC4}"/>
                </a:ext>
              </a:extLst>
            </p:cNvPr>
            <p:cNvSpPr txBox="1"/>
            <p:nvPr/>
          </p:nvSpPr>
          <p:spPr>
            <a:xfrm>
              <a:off x="3796965" y="-1649244"/>
              <a:ext cx="4394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 err="1"/>
                <a:t>Corna</a:t>
              </a:r>
              <a:r>
                <a:rPr kumimoji="1" lang="en-US" altLang="zh-CN" sz="3200" b="1" dirty="0"/>
                <a:t>,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little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monkey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wants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an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apple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rather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than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banana</a:t>
              </a:r>
              <a:endParaRPr kumimoji="1" lang="zh-CN" alt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9228C78D-BE6A-B4D3-A431-DF4B493F1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446" y="-2483240"/>
              <a:ext cx="4708784" cy="352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下箭头 26">
              <a:extLst>
                <a:ext uri="{FF2B5EF4-FFF2-40B4-BE49-F238E27FC236}">
                  <a16:creationId xmlns:a16="http://schemas.microsoft.com/office/drawing/2014/main" id="{EB36D27E-43FC-1D95-488A-330F39747D3C}"/>
                </a:ext>
              </a:extLst>
            </p:cNvPr>
            <p:cNvSpPr/>
            <p:nvPr/>
          </p:nvSpPr>
          <p:spPr>
            <a:xfrm rot="5400000">
              <a:off x="9024307" y="-1587022"/>
              <a:ext cx="653142" cy="17373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下箭头 27">
              <a:extLst>
                <a:ext uri="{FF2B5EF4-FFF2-40B4-BE49-F238E27FC236}">
                  <a16:creationId xmlns:a16="http://schemas.microsoft.com/office/drawing/2014/main" id="{C52FED1C-DE98-CB2D-95DB-FA2FA9BCFFF4}"/>
                </a:ext>
              </a:extLst>
            </p:cNvPr>
            <p:cNvSpPr/>
            <p:nvPr/>
          </p:nvSpPr>
          <p:spPr>
            <a:xfrm>
              <a:off x="5667566" y="103778"/>
              <a:ext cx="653142" cy="17373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99BB7914-04CD-FD7E-697A-C1C03694D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967" y="2089843"/>
              <a:ext cx="5488113" cy="401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EDEFF7-08B3-2865-88F0-24C7D376D1D0}"/>
                </a:ext>
              </a:extLst>
            </p:cNvPr>
            <p:cNvSpPr txBox="1"/>
            <p:nvPr/>
          </p:nvSpPr>
          <p:spPr>
            <a:xfrm>
              <a:off x="4482784" y="6320556"/>
              <a:ext cx="3538928" cy="65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人类思考逻辑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8CEE535-436E-F4B2-04EF-A5A8D0932F68}"/>
                </a:ext>
              </a:extLst>
            </p:cNvPr>
            <p:cNvSpPr txBox="1"/>
            <p:nvPr/>
          </p:nvSpPr>
          <p:spPr>
            <a:xfrm>
              <a:off x="3515775" y="-2513668"/>
              <a:ext cx="4957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思考逻辑通过文字表达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4378284-FA97-5453-C248-248ECF1B301B}"/>
                </a:ext>
              </a:extLst>
            </p:cNvPr>
            <p:cNvSpPr txBox="1"/>
            <p:nvPr/>
          </p:nvSpPr>
          <p:spPr>
            <a:xfrm>
              <a:off x="11199017" y="1294928"/>
              <a:ext cx="3365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人类视觉表达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7E08014-A16D-8DE5-5E4D-5231A91D59B3}"/>
                </a:ext>
              </a:extLst>
            </p:cNvPr>
            <p:cNvSpPr txBox="1"/>
            <p:nvPr/>
          </p:nvSpPr>
          <p:spPr>
            <a:xfrm>
              <a:off x="-6593450" y="7507778"/>
              <a:ext cx="7228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（</a:t>
              </a:r>
              <a:r>
                <a:rPr kumimoji="1" lang="en-US" altLang="zh-CN" sz="3600" b="1" dirty="0"/>
                <a:t>a</a:t>
              </a:r>
              <a:r>
                <a:rPr kumimoji="1" lang="zh-CN" altLang="en-US" sz="3600" b="1" dirty="0"/>
                <a:t>）图</a:t>
              </a:r>
              <a:r>
                <a:rPr kumimoji="1" lang="en-US" altLang="zh-CN" sz="3600" b="1" dirty="0"/>
                <a:t>-</a:t>
              </a:r>
              <a:r>
                <a:rPr kumimoji="1" lang="zh-CN" altLang="en-US" sz="3600" b="1" dirty="0"/>
                <a:t>文跨模态语义匹配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523472E-84C3-1462-7750-B5EB51D29283}"/>
                </a:ext>
              </a:extLst>
            </p:cNvPr>
            <p:cNvSpPr txBox="1"/>
            <p:nvPr/>
          </p:nvSpPr>
          <p:spPr>
            <a:xfrm>
              <a:off x="6357311" y="7383733"/>
              <a:ext cx="5987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（</a:t>
              </a:r>
              <a:r>
                <a:rPr kumimoji="1" lang="en-US" altLang="zh-CN" sz="3600" b="1" dirty="0"/>
                <a:t>b</a:t>
              </a:r>
              <a:r>
                <a:rPr kumimoji="1" lang="zh-CN" altLang="en-US" sz="3600" b="1" dirty="0"/>
                <a:t>）人类的思考、认知与文字表达，视觉表达的关系</a:t>
              </a:r>
            </a:p>
          </p:txBody>
        </p:sp>
        <p:sp>
          <p:nvSpPr>
            <p:cNvPr id="35" name="下箭头 34">
              <a:extLst>
                <a:ext uri="{FF2B5EF4-FFF2-40B4-BE49-F238E27FC236}">
                  <a16:creationId xmlns:a16="http://schemas.microsoft.com/office/drawing/2014/main" id="{8F4D0AD8-0582-9D8E-AA91-3F0FC87A318D}"/>
                </a:ext>
              </a:extLst>
            </p:cNvPr>
            <p:cNvSpPr/>
            <p:nvPr/>
          </p:nvSpPr>
          <p:spPr>
            <a:xfrm rot="3371064">
              <a:off x="10087592" y="2302616"/>
              <a:ext cx="800006" cy="26498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15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16924</TotalTime>
  <Words>1092</Words>
  <Application>Microsoft Office PowerPoint</Application>
  <PresentationFormat>宽屏</PresentationFormat>
  <Paragraphs>282</Paragraphs>
  <Slides>49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-apple-system-font</vt:lpstr>
      <vt:lpstr>Nanum Brush Script</vt:lpstr>
      <vt:lpstr>等线</vt:lpstr>
      <vt:lpstr>等线 Light</vt:lpstr>
      <vt:lpstr>Arial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Fesian</dc:creator>
  <cp:lastModifiedBy>Xu Fesian</cp:lastModifiedBy>
  <cp:revision>256</cp:revision>
  <dcterms:created xsi:type="dcterms:W3CDTF">2023-01-07T08:00:47Z</dcterms:created>
  <dcterms:modified xsi:type="dcterms:W3CDTF">2023-03-05T16:22:31Z</dcterms:modified>
</cp:coreProperties>
</file>